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2"/>
  </p:notesMasterIdLst>
  <p:sldIdLst>
    <p:sldId id="313" r:id="rId2"/>
    <p:sldId id="308" r:id="rId3"/>
    <p:sldId id="288" r:id="rId4"/>
    <p:sldId id="309" r:id="rId5"/>
    <p:sldId id="294" r:id="rId6"/>
    <p:sldId id="312" r:id="rId7"/>
    <p:sldId id="315" r:id="rId8"/>
    <p:sldId id="316" r:id="rId9"/>
    <p:sldId id="317" r:id="rId10"/>
    <p:sldId id="318" r:id="rId1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BA12"/>
    <a:srgbClr val="4472C4"/>
    <a:srgbClr val="FBF7FB"/>
    <a:srgbClr val="6839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8" d="100"/>
          <a:sy n="88" d="100"/>
        </p:scale>
        <p:origin x="-437" y="-2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889D76-A967-4F87-8E73-5637AE6D66CB}" type="datetimeFigureOut">
              <a:rPr lang="ru-RU" smtClean="0"/>
              <a:t>26.12.2022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30678A-101D-4844-8C2F-C0072864A754}" type="slidenum">
              <a:rPr lang="ru-RU" smtClean="0"/>
              <a:t>‹#›</a:t>
            </a:fld>
            <a:endParaRPr lang="ru-RU"/>
          </a:p>
        </p:txBody>
      </p:sp>
    </p:spTree>
    <p:extLst>
      <p:ext uri="{BB962C8B-B14F-4D97-AF65-F5344CB8AC3E}">
        <p14:creationId xmlns:p14="http://schemas.microsoft.com/office/powerpoint/2010/main" val="203213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8B990660-4B7D-4C11-96DB-B19FFA8CA93C}" type="slidenum">
              <a:rPr lang="ru-RU" smtClean="0"/>
              <a:t>2</a:t>
            </a:fld>
            <a:endParaRPr lang="ru-RU"/>
          </a:p>
        </p:txBody>
      </p:sp>
    </p:spTree>
    <p:extLst>
      <p:ext uri="{BB962C8B-B14F-4D97-AF65-F5344CB8AC3E}">
        <p14:creationId xmlns:p14="http://schemas.microsoft.com/office/powerpoint/2010/main" val="3051142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a:p>
        </p:txBody>
      </p:sp>
      <p:sp>
        <p:nvSpPr>
          <p:cNvPr id="4" name="Номер слайда 3"/>
          <p:cNvSpPr>
            <a:spLocks noGrp="1"/>
          </p:cNvSpPr>
          <p:nvPr>
            <p:ph type="sldNum" sz="quarter" idx="5"/>
          </p:nvPr>
        </p:nvSpPr>
        <p:spPr/>
        <p:txBody>
          <a:bodyPr rtlCol="0"/>
          <a:lstStyle/>
          <a:p>
            <a:pPr rtl="0"/>
            <a:fld id="{8B990660-4B7D-4C11-96DB-B19FFA8CA93C}" type="slidenum">
              <a:rPr lang="ru-RU" smtClean="0"/>
              <a:t>3</a:t>
            </a:fld>
            <a:endParaRPr lang="ru-RU"/>
          </a:p>
        </p:txBody>
      </p:sp>
    </p:spTree>
    <p:extLst>
      <p:ext uri="{BB962C8B-B14F-4D97-AF65-F5344CB8AC3E}">
        <p14:creationId xmlns:p14="http://schemas.microsoft.com/office/powerpoint/2010/main" val="2085011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noProof="0" dirty="0"/>
          </a:p>
        </p:txBody>
      </p:sp>
      <p:sp>
        <p:nvSpPr>
          <p:cNvPr id="4" name="Номер слайда 3"/>
          <p:cNvSpPr>
            <a:spLocks noGrp="1"/>
          </p:cNvSpPr>
          <p:nvPr>
            <p:ph type="sldNum" sz="quarter" idx="5"/>
          </p:nvPr>
        </p:nvSpPr>
        <p:spPr/>
        <p:txBody>
          <a:bodyPr/>
          <a:lstStyle/>
          <a:p>
            <a:pPr rtl="0"/>
            <a:fld id="{A6C4120E-D8D4-4AFA-B0E2-7989D1701DEB}" type="slidenum">
              <a:rPr lang="ru-RU" smtClean="0"/>
              <a:t>5</a:t>
            </a:fld>
            <a:endParaRPr lang="ru-RU"/>
          </a:p>
        </p:txBody>
      </p:sp>
    </p:spTree>
    <p:extLst>
      <p:ext uri="{BB962C8B-B14F-4D97-AF65-F5344CB8AC3E}">
        <p14:creationId xmlns:p14="http://schemas.microsoft.com/office/powerpoint/2010/main" val="2047478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8B990660-4B7D-4C11-96DB-B19FFA8CA93C}" type="slidenum">
              <a:rPr lang="ru-RU" smtClean="0"/>
              <a:t>7</a:t>
            </a:fld>
            <a:endParaRPr lang="ru-RU"/>
          </a:p>
        </p:txBody>
      </p:sp>
    </p:spTree>
    <p:extLst>
      <p:ext uri="{BB962C8B-B14F-4D97-AF65-F5344CB8AC3E}">
        <p14:creationId xmlns:p14="http://schemas.microsoft.com/office/powerpoint/2010/main" val="454984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8B990660-4B7D-4C11-96DB-B19FFA8CA93C}" type="slidenum">
              <a:rPr lang="ru-RU" smtClean="0"/>
              <a:t>8</a:t>
            </a:fld>
            <a:endParaRPr lang="ru-RU"/>
          </a:p>
        </p:txBody>
      </p:sp>
    </p:spTree>
    <p:extLst>
      <p:ext uri="{BB962C8B-B14F-4D97-AF65-F5344CB8AC3E}">
        <p14:creationId xmlns:p14="http://schemas.microsoft.com/office/powerpoint/2010/main" val="2346489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8B990660-4B7D-4C11-96DB-B19FFA8CA93C}" type="slidenum">
              <a:rPr lang="ru-RU" smtClean="0"/>
              <a:t>9</a:t>
            </a:fld>
            <a:endParaRPr lang="ru-RU"/>
          </a:p>
        </p:txBody>
      </p:sp>
    </p:spTree>
    <p:extLst>
      <p:ext uri="{BB962C8B-B14F-4D97-AF65-F5344CB8AC3E}">
        <p14:creationId xmlns:p14="http://schemas.microsoft.com/office/powerpoint/2010/main" val="2005129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Ref idx="1001">
        <a:schemeClr val="bg1"/>
      </p:bgRef>
    </p:bg>
    <p:spTree>
      <p:nvGrpSpPr>
        <p:cNvPr id="1" name=""/>
        <p:cNvGrpSpPr/>
        <p:nvPr/>
      </p:nvGrpSpPr>
      <p:grpSpPr>
        <a:xfrm>
          <a:off x="0" y="0"/>
          <a:ext cx="0" cy="0"/>
          <a:chOff x="0" y="0"/>
          <a:chExt cx="0" cy="0"/>
        </a:xfrm>
      </p:grpSpPr>
      <p:sp>
        <p:nvSpPr>
          <p:cNvPr id="8" name="Заголовок 7"/>
          <p:cNvSpPr>
            <a:spLocks noGrp="1"/>
          </p:cNvSpPr>
          <p:nvPr>
            <p:ph type="ctrTitle"/>
          </p:nvPr>
        </p:nvSpPr>
        <p:spPr>
          <a:xfrm>
            <a:off x="3048000" y="3124200"/>
            <a:ext cx="8229600" cy="1894362"/>
          </a:xfrm>
        </p:spPr>
        <p:txBody>
          <a:bodyPr/>
          <a:lstStyle>
            <a:lvl1pPr>
              <a:defRPr b="1"/>
            </a:lvl1pPr>
          </a:lstStyle>
          <a:p>
            <a:r>
              <a:rPr kumimoji="0" lang="ru-RU" smtClean="0"/>
              <a:t>Образец заголовка</a:t>
            </a:r>
            <a:endParaRPr kumimoji="0" lang="en-US"/>
          </a:p>
        </p:txBody>
      </p:sp>
      <p:sp>
        <p:nvSpPr>
          <p:cNvPr id="9" name="Подзаголовок 8"/>
          <p:cNvSpPr>
            <a:spLocks noGrp="1"/>
          </p:cNvSpPr>
          <p:nvPr>
            <p:ph type="subTitle" idx="1"/>
          </p:nvPr>
        </p:nvSpPr>
        <p:spPr>
          <a:xfrm>
            <a:off x="3048000" y="5003322"/>
            <a:ext cx="82296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ru-RU" smtClean="0"/>
              <a:t>Образец подзаголовка</a:t>
            </a:r>
            <a:endParaRPr kumimoji="0" lang="en-US"/>
          </a:p>
        </p:txBody>
      </p:sp>
      <p:sp>
        <p:nvSpPr>
          <p:cNvPr id="28" name="Дата 27"/>
          <p:cNvSpPr>
            <a:spLocks noGrp="1"/>
          </p:cNvSpPr>
          <p:nvPr>
            <p:ph type="dt" sz="half" idx="10"/>
          </p:nvPr>
        </p:nvSpPr>
        <p:spPr bwMode="auto">
          <a:xfrm rot="5400000">
            <a:off x="10733828" y="1110597"/>
            <a:ext cx="2286000" cy="508000"/>
          </a:xfrm>
        </p:spPr>
        <p:txBody>
          <a:bodyPr/>
          <a:lstStyle/>
          <a:p>
            <a:fld id="{B68A0C10-5685-4FFB-8C85-978FEA7AC33B}" type="datetimeFigureOut">
              <a:rPr lang="ru-RU" smtClean="0"/>
              <a:t>26.12.2022</a:t>
            </a:fld>
            <a:endParaRPr lang="ru-RU"/>
          </a:p>
        </p:txBody>
      </p:sp>
      <p:sp>
        <p:nvSpPr>
          <p:cNvPr id="17" name="Нижний колонтитул 16"/>
          <p:cNvSpPr>
            <a:spLocks noGrp="1"/>
          </p:cNvSpPr>
          <p:nvPr>
            <p:ph type="ftr" sz="quarter" idx="11"/>
          </p:nvPr>
        </p:nvSpPr>
        <p:spPr bwMode="auto">
          <a:xfrm rot="5400000">
            <a:off x="10045959" y="4117661"/>
            <a:ext cx="3657600" cy="512064"/>
          </a:xfrm>
        </p:spPr>
        <p:txBody>
          <a:bodyPr/>
          <a:lstStyle/>
          <a:p>
            <a:endParaRPr lang="ru-RU"/>
          </a:p>
        </p:txBody>
      </p:sp>
      <p:sp>
        <p:nvSpPr>
          <p:cNvPr id="10" name="Прямоугольник 9"/>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Прямоугольник 11"/>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Прямоугольник 13"/>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Прямоугольник 18"/>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Прямая соединительная линия 10"/>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Прямая соединительная линия 17"/>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Прямая соединительная линия 19"/>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Прямая соединительная линия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Прямая соединительная линия 14"/>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Прямая соединительная линия 21"/>
          <p:cNvSpPr>
            <a:spLocks noChangeShapeType="1"/>
          </p:cNvSpPr>
          <p:nvPr/>
        </p:nvSpPr>
        <p:spPr bwMode="auto">
          <a:xfrm>
            <a:off x="1215180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Прямоугольник 26"/>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Овал 20"/>
          <p:cNvSpPr/>
          <p:nvPr/>
        </p:nvSpPr>
        <p:spPr bwMode="auto">
          <a:xfrm>
            <a:off x="812800" y="3429000"/>
            <a:ext cx="17272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Овал 22"/>
          <p:cNvSpPr/>
          <p:nvPr/>
        </p:nvSpPr>
        <p:spPr bwMode="auto">
          <a:xfrm>
            <a:off x="1746176"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Овал 23"/>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Овал 25"/>
          <p:cNvSpPr/>
          <p:nvPr/>
        </p:nvSpPr>
        <p:spPr bwMode="auto">
          <a:xfrm>
            <a:off x="2218944" y="5788152"/>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Овал 24"/>
          <p:cNvSpPr/>
          <p:nvPr/>
        </p:nvSpPr>
        <p:spPr>
          <a:xfrm>
            <a:off x="2540000" y="4495800"/>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Номер слайда 28"/>
          <p:cNvSpPr>
            <a:spLocks noGrp="1"/>
          </p:cNvSpPr>
          <p:nvPr>
            <p:ph type="sldNum" sz="quarter" idx="12"/>
          </p:nvPr>
        </p:nvSpPr>
        <p:spPr bwMode="auto">
          <a:xfrm>
            <a:off x="1767392" y="4928702"/>
            <a:ext cx="812800" cy="517524"/>
          </a:xfrm>
        </p:spPr>
        <p:txBody>
          <a:bodyPr/>
          <a:lstStyle/>
          <a:p>
            <a:fld id="{FC2F4833-7E2F-4C9B-BE15-85381CEC9CFD}" type="slidenum">
              <a:rPr lang="ru-RU" smtClean="0"/>
              <a:t>‹#›</a:t>
            </a:fld>
            <a:endParaRPr lang="ru-RU"/>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smtClean="0"/>
              <a:t>Образец заголовка</a:t>
            </a:r>
            <a:endParaRPr kumimoji="0" lang="en-US"/>
          </a:p>
        </p:txBody>
      </p:sp>
      <p:sp>
        <p:nvSpPr>
          <p:cNvPr id="3" name="Вертикальный текст 2"/>
          <p:cNvSpPr>
            <a:spLocks noGrp="1"/>
          </p:cNvSpPr>
          <p:nvPr>
            <p:ph type="body" orient="vert" idx="1"/>
          </p:nvPr>
        </p:nvSpPr>
        <p:spPr/>
        <p:txBody>
          <a:bodyPr vert="eaVer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p>
            <a:fld id="{B68A0C10-5685-4FFB-8C85-978FEA7AC33B}" type="datetimeFigureOut">
              <a:rPr lang="ru-RU" smtClean="0"/>
              <a:t>26.12.2022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FC2F4833-7E2F-4C9B-BE15-85381CEC9CFD}" type="slidenum">
              <a:rPr lang="ru-RU" smtClean="0"/>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839200" y="274640"/>
            <a:ext cx="2235200" cy="5851525"/>
          </a:xfrm>
        </p:spPr>
        <p:txBody>
          <a:bodyPr vert="eaVert"/>
          <a:lstStyle/>
          <a:p>
            <a:r>
              <a:rPr kumimoji="0" lang="ru-RU" smtClean="0"/>
              <a:t>Образец заголовка</a:t>
            </a:r>
            <a:endParaRPr kumimoji="0" lang="en-US"/>
          </a:p>
        </p:txBody>
      </p:sp>
      <p:sp>
        <p:nvSpPr>
          <p:cNvPr id="3" name="Вертикальный текст 2"/>
          <p:cNvSpPr>
            <a:spLocks noGrp="1"/>
          </p:cNvSpPr>
          <p:nvPr>
            <p:ph type="body" orient="vert" idx="1"/>
          </p:nvPr>
        </p:nvSpPr>
        <p:spPr>
          <a:xfrm>
            <a:off x="609600" y="274639"/>
            <a:ext cx="8026400" cy="5851525"/>
          </a:xfrm>
        </p:spPr>
        <p:txBody>
          <a:bodyPr vert="eaVer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p>
            <a:fld id="{B68A0C10-5685-4FFB-8C85-978FEA7AC33B}" type="datetimeFigureOut">
              <a:rPr lang="ru-RU" smtClean="0"/>
              <a:t>26.12.2022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FC2F4833-7E2F-4C9B-BE15-85381CEC9CFD}" type="slidenum">
              <a:rPr lang="ru-RU" smtClean="0"/>
              <a:t>‹#›</a:t>
            </a:fld>
            <a:endParaRPr lang="ru-RU"/>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Проблема">
    <p:spTree>
      <p:nvGrpSpPr>
        <p:cNvPr id="1" name=""/>
        <p:cNvGrpSpPr/>
        <p:nvPr/>
      </p:nvGrpSpPr>
      <p:grpSpPr>
        <a:xfrm>
          <a:off x="0" y="0"/>
          <a:ext cx="0" cy="0"/>
          <a:chOff x="0" y="0"/>
          <a:chExt cx="0" cy="0"/>
        </a:xfrm>
      </p:grpSpPr>
      <p:grpSp>
        <p:nvGrpSpPr>
          <p:cNvPr id="20" name="Рисунок 57" descr="абстрактное цветное изображение зданий">
            <a:extLst>
              <a:ext uri="{FF2B5EF4-FFF2-40B4-BE49-F238E27FC236}">
                <a16:creationId xmlns="" xmlns:a16="http://schemas.microsoft.com/office/drawing/2014/main" id="{1DD1F8B0-C735-4424-AEEE-89EF4992D4BE}"/>
              </a:ext>
            </a:extLst>
          </p:cNvPr>
          <p:cNvGrpSpPr/>
          <p:nvPr userDrawn="1"/>
        </p:nvGrpSpPr>
        <p:grpSpPr>
          <a:xfrm>
            <a:off x="8485632" y="191506"/>
            <a:ext cx="3734545" cy="6674797"/>
            <a:chOff x="8485632" y="182880"/>
            <a:chExt cx="3734545" cy="6674797"/>
          </a:xfrm>
        </p:grpSpPr>
        <p:sp>
          <p:nvSpPr>
            <p:cNvPr id="21" name="Freeform: Shape 20">
              <a:extLst>
                <a:ext uri="{FF2B5EF4-FFF2-40B4-BE49-F238E27FC236}">
                  <a16:creationId xmlns=""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 name="Freeform: Shape 21">
              <a:extLst>
                <a:ext uri="{FF2B5EF4-FFF2-40B4-BE49-F238E27FC236}">
                  <a16:creationId xmlns=""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 name="Freeform: Shape 22">
              <a:extLst>
                <a:ext uri="{FF2B5EF4-FFF2-40B4-BE49-F238E27FC236}">
                  <a16:creationId xmlns=""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 name="Freeform: Shape 23">
              <a:extLst>
                <a:ext uri="{FF2B5EF4-FFF2-40B4-BE49-F238E27FC236}">
                  <a16:creationId xmlns=""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 name="Freeform: Shape 24">
              <a:extLst>
                <a:ext uri="{FF2B5EF4-FFF2-40B4-BE49-F238E27FC236}">
                  <a16:creationId xmlns=""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 name="Freeform: Shape 25">
              <a:extLst>
                <a:ext uri="{FF2B5EF4-FFF2-40B4-BE49-F238E27FC236}">
                  <a16:creationId xmlns=""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 name="Freeform: Shape 26">
              <a:extLst>
                <a:ext uri="{FF2B5EF4-FFF2-40B4-BE49-F238E27FC236}">
                  <a16:creationId xmlns=""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 name="Freeform: Shape 27">
              <a:extLst>
                <a:ext uri="{FF2B5EF4-FFF2-40B4-BE49-F238E27FC236}">
                  <a16:creationId xmlns=""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9" name="Freeform: Shape 28">
              <a:extLst>
                <a:ext uri="{FF2B5EF4-FFF2-40B4-BE49-F238E27FC236}">
                  <a16:creationId xmlns=""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0" name="Freeform: Shape 29">
              <a:extLst>
                <a:ext uri="{FF2B5EF4-FFF2-40B4-BE49-F238E27FC236}">
                  <a16:creationId xmlns=""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1" name="Freeform: Shape 30">
              <a:extLst>
                <a:ext uri="{FF2B5EF4-FFF2-40B4-BE49-F238E27FC236}">
                  <a16:creationId xmlns=""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2" name="Freeform: Shape 31">
              <a:extLst>
                <a:ext uri="{FF2B5EF4-FFF2-40B4-BE49-F238E27FC236}">
                  <a16:creationId xmlns=""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3" name="Freeform: Shape 32">
              <a:extLst>
                <a:ext uri="{FF2B5EF4-FFF2-40B4-BE49-F238E27FC236}">
                  <a16:creationId xmlns=""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4" name="Freeform: Shape 33">
              <a:extLst>
                <a:ext uri="{FF2B5EF4-FFF2-40B4-BE49-F238E27FC236}">
                  <a16:creationId xmlns=""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5" name="Freeform: Shape 34">
              <a:extLst>
                <a:ext uri="{FF2B5EF4-FFF2-40B4-BE49-F238E27FC236}">
                  <a16:creationId xmlns=""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6" name="Freeform: Shape 35">
              <a:extLst>
                <a:ext uri="{FF2B5EF4-FFF2-40B4-BE49-F238E27FC236}">
                  <a16:creationId xmlns=""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7" name="Freeform: Shape 36">
              <a:extLst>
                <a:ext uri="{FF2B5EF4-FFF2-40B4-BE49-F238E27FC236}">
                  <a16:creationId xmlns=""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8" name="Freeform: Shape 37">
              <a:extLst>
                <a:ext uri="{FF2B5EF4-FFF2-40B4-BE49-F238E27FC236}">
                  <a16:creationId xmlns=""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39" name="Freeform: Shape 38">
              <a:extLst>
                <a:ext uri="{FF2B5EF4-FFF2-40B4-BE49-F238E27FC236}">
                  <a16:creationId xmlns=""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0" name="Freeform: Shape 39">
              <a:extLst>
                <a:ext uri="{FF2B5EF4-FFF2-40B4-BE49-F238E27FC236}">
                  <a16:creationId xmlns=""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1" name="Freeform: Shape 40">
              <a:extLst>
                <a:ext uri="{FF2B5EF4-FFF2-40B4-BE49-F238E27FC236}">
                  <a16:creationId xmlns=""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2" name="Freeform: Shape 41">
              <a:extLst>
                <a:ext uri="{FF2B5EF4-FFF2-40B4-BE49-F238E27FC236}">
                  <a16:creationId xmlns=""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3" name="Freeform: Shape 42">
              <a:extLst>
                <a:ext uri="{FF2B5EF4-FFF2-40B4-BE49-F238E27FC236}">
                  <a16:creationId xmlns=""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4" name="Freeform: Shape 43">
              <a:extLst>
                <a:ext uri="{FF2B5EF4-FFF2-40B4-BE49-F238E27FC236}">
                  <a16:creationId xmlns=""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5" name="Freeform: Shape 44">
              <a:extLst>
                <a:ext uri="{FF2B5EF4-FFF2-40B4-BE49-F238E27FC236}">
                  <a16:creationId xmlns=""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6" name="Freeform: Shape 45">
              <a:extLst>
                <a:ext uri="{FF2B5EF4-FFF2-40B4-BE49-F238E27FC236}">
                  <a16:creationId xmlns=""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7" name="Freeform: Shape 46">
              <a:extLst>
                <a:ext uri="{FF2B5EF4-FFF2-40B4-BE49-F238E27FC236}">
                  <a16:creationId xmlns=""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8" name="Freeform: Shape 47">
              <a:extLst>
                <a:ext uri="{FF2B5EF4-FFF2-40B4-BE49-F238E27FC236}">
                  <a16:creationId xmlns=""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49" name="Freeform: Shape 48">
              <a:extLst>
                <a:ext uri="{FF2B5EF4-FFF2-40B4-BE49-F238E27FC236}">
                  <a16:creationId xmlns=""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0" name="Freeform: Shape 49">
              <a:extLst>
                <a:ext uri="{FF2B5EF4-FFF2-40B4-BE49-F238E27FC236}">
                  <a16:creationId xmlns=""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1" name="Freeform: Shape 50">
              <a:extLst>
                <a:ext uri="{FF2B5EF4-FFF2-40B4-BE49-F238E27FC236}">
                  <a16:creationId xmlns=""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2" name="Freeform: Shape 51">
              <a:extLst>
                <a:ext uri="{FF2B5EF4-FFF2-40B4-BE49-F238E27FC236}">
                  <a16:creationId xmlns=""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3" name="Freeform: Shape 52">
              <a:extLst>
                <a:ext uri="{FF2B5EF4-FFF2-40B4-BE49-F238E27FC236}">
                  <a16:creationId xmlns=""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4" name="Freeform: Shape 53">
              <a:extLst>
                <a:ext uri="{FF2B5EF4-FFF2-40B4-BE49-F238E27FC236}">
                  <a16:creationId xmlns=""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5" name="Freeform: Shape 54">
              <a:extLst>
                <a:ext uri="{FF2B5EF4-FFF2-40B4-BE49-F238E27FC236}">
                  <a16:creationId xmlns=""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6" name="Freeform: Shape 55">
              <a:extLst>
                <a:ext uri="{FF2B5EF4-FFF2-40B4-BE49-F238E27FC236}">
                  <a16:creationId xmlns=""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7" name="Freeform: Shape 56">
              <a:extLst>
                <a:ext uri="{FF2B5EF4-FFF2-40B4-BE49-F238E27FC236}">
                  <a16:creationId xmlns=""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8" name="Freeform: Shape 57">
              <a:extLst>
                <a:ext uri="{FF2B5EF4-FFF2-40B4-BE49-F238E27FC236}">
                  <a16:creationId xmlns=""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59" name="Freeform: Shape 58">
              <a:extLst>
                <a:ext uri="{FF2B5EF4-FFF2-40B4-BE49-F238E27FC236}">
                  <a16:creationId xmlns=""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0" name="Freeform: Shape 59">
              <a:extLst>
                <a:ext uri="{FF2B5EF4-FFF2-40B4-BE49-F238E27FC236}">
                  <a16:creationId xmlns=""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1" name="Freeform: Shape 60">
              <a:extLst>
                <a:ext uri="{FF2B5EF4-FFF2-40B4-BE49-F238E27FC236}">
                  <a16:creationId xmlns=""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2" name="Freeform: Shape 61">
              <a:extLst>
                <a:ext uri="{FF2B5EF4-FFF2-40B4-BE49-F238E27FC236}">
                  <a16:creationId xmlns=""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3" name="Freeform: Shape 62">
              <a:extLst>
                <a:ext uri="{FF2B5EF4-FFF2-40B4-BE49-F238E27FC236}">
                  <a16:creationId xmlns=""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4" name="Freeform: Shape 63">
              <a:extLst>
                <a:ext uri="{FF2B5EF4-FFF2-40B4-BE49-F238E27FC236}">
                  <a16:creationId xmlns=""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5" name="Freeform: Shape 64">
              <a:extLst>
                <a:ext uri="{FF2B5EF4-FFF2-40B4-BE49-F238E27FC236}">
                  <a16:creationId xmlns=""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6" name="Freeform: Shape 65">
              <a:extLst>
                <a:ext uri="{FF2B5EF4-FFF2-40B4-BE49-F238E27FC236}">
                  <a16:creationId xmlns=""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7" name="Freeform: Shape 66">
              <a:extLst>
                <a:ext uri="{FF2B5EF4-FFF2-40B4-BE49-F238E27FC236}">
                  <a16:creationId xmlns=""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8" name="Freeform: Shape 67">
              <a:extLst>
                <a:ext uri="{FF2B5EF4-FFF2-40B4-BE49-F238E27FC236}">
                  <a16:creationId xmlns=""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69" name="Freeform: Shape 68">
              <a:extLst>
                <a:ext uri="{FF2B5EF4-FFF2-40B4-BE49-F238E27FC236}">
                  <a16:creationId xmlns=""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0" name="Freeform: Shape 69">
              <a:extLst>
                <a:ext uri="{FF2B5EF4-FFF2-40B4-BE49-F238E27FC236}">
                  <a16:creationId xmlns=""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1" name="Freeform: Shape 70">
              <a:extLst>
                <a:ext uri="{FF2B5EF4-FFF2-40B4-BE49-F238E27FC236}">
                  <a16:creationId xmlns=""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2" name="Freeform: Shape 71">
              <a:extLst>
                <a:ext uri="{FF2B5EF4-FFF2-40B4-BE49-F238E27FC236}">
                  <a16:creationId xmlns=""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3" name="Freeform: Shape 72">
              <a:extLst>
                <a:ext uri="{FF2B5EF4-FFF2-40B4-BE49-F238E27FC236}">
                  <a16:creationId xmlns=""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4" name="Freeform: Shape 73">
              <a:extLst>
                <a:ext uri="{FF2B5EF4-FFF2-40B4-BE49-F238E27FC236}">
                  <a16:creationId xmlns=""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5" name="Freeform: Shape 74">
              <a:extLst>
                <a:ext uri="{FF2B5EF4-FFF2-40B4-BE49-F238E27FC236}">
                  <a16:creationId xmlns=""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6" name="Freeform: Shape 75">
              <a:extLst>
                <a:ext uri="{FF2B5EF4-FFF2-40B4-BE49-F238E27FC236}">
                  <a16:creationId xmlns=""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7" name="Freeform: Shape 76">
              <a:extLst>
                <a:ext uri="{FF2B5EF4-FFF2-40B4-BE49-F238E27FC236}">
                  <a16:creationId xmlns=""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8" name="Freeform: Shape 77">
              <a:extLst>
                <a:ext uri="{FF2B5EF4-FFF2-40B4-BE49-F238E27FC236}">
                  <a16:creationId xmlns=""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79" name="Freeform: Shape 78">
              <a:extLst>
                <a:ext uri="{FF2B5EF4-FFF2-40B4-BE49-F238E27FC236}">
                  <a16:creationId xmlns=""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0" name="Freeform: Shape 79">
              <a:extLst>
                <a:ext uri="{FF2B5EF4-FFF2-40B4-BE49-F238E27FC236}">
                  <a16:creationId xmlns=""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1" name="Freeform: Shape 80">
              <a:extLst>
                <a:ext uri="{FF2B5EF4-FFF2-40B4-BE49-F238E27FC236}">
                  <a16:creationId xmlns=""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2" name="Freeform: Shape 81">
              <a:extLst>
                <a:ext uri="{FF2B5EF4-FFF2-40B4-BE49-F238E27FC236}">
                  <a16:creationId xmlns=""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3" name="Freeform: Shape 82">
              <a:extLst>
                <a:ext uri="{FF2B5EF4-FFF2-40B4-BE49-F238E27FC236}">
                  <a16:creationId xmlns=""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4" name="Freeform: Shape 83">
              <a:extLst>
                <a:ext uri="{FF2B5EF4-FFF2-40B4-BE49-F238E27FC236}">
                  <a16:creationId xmlns=""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5" name="Freeform: Shape 84">
              <a:extLst>
                <a:ext uri="{FF2B5EF4-FFF2-40B4-BE49-F238E27FC236}">
                  <a16:creationId xmlns=""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6" name="Freeform: Shape 85">
              <a:extLst>
                <a:ext uri="{FF2B5EF4-FFF2-40B4-BE49-F238E27FC236}">
                  <a16:creationId xmlns=""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7" name="Freeform: Shape 86">
              <a:extLst>
                <a:ext uri="{FF2B5EF4-FFF2-40B4-BE49-F238E27FC236}">
                  <a16:creationId xmlns=""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8" name="Freeform: Shape 87">
              <a:extLst>
                <a:ext uri="{FF2B5EF4-FFF2-40B4-BE49-F238E27FC236}">
                  <a16:creationId xmlns=""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89" name="Freeform: Shape 88">
              <a:extLst>
                <a:ext uri="{FF2B5EF4-FFF2-40B4-BE49-F238E27FC236}">
                  <a16:creationId xmlns=""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0" name="Freeform: Shape 89">
              <a:extLst>
                <a:ext uri="{FF2B5EF4-FFF2-40B4-BE49-F238E27FC236}">
                  <a16:creationId xmlns=""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1" name="Freeform: Shape 90">
              <a:extLst>
                <a:ext uri="{FF2B5EF4-FFF2-40B4-BE49-F238E27FC236}">
                  <a16:creationId xmlns=""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2" name="Freeform: Shape 91">
              <a:extLst>
                <a:ext uri="{FF2B5EF4-FFF2-40B4-BE49-F238E27FC236}">
                  <a16:creationId xmlns=""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3" name="Freeform: Shape 92">
              <a:extLst>
                <a:ext uri="{FF2B5EF4-FFF2-40B4-BE49-F238E27FC236}">
                  <a16:creationId xmlns=""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4" name="Freeform: Shape 93">
              <a:extLst>
                <a:ext uri="{FF2B5EF4-FFF2-40B4-BE49-F238E27FC236}">
                  <a16:creationId xmlns=""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5" name="Freeform: Shape 94">
              <a:extLst>
                <a:ext uri="{FF2B5EF4-FFF2-40B4-BE49-F238E27FC236}">
                  <a16:creationId xmlns=""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6" name="Freeform: Shape 95">
              <a:extLst>
                <a:ext uri="{FF2B5EF4-FFF2-40B4-BE49-F238E27FC236}">
                  <a16:creationId xmlns=""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7" name="Freeform: Shape 96">
              <a:extLst>
                <a:ext uri="{FF2B5EF4-FFF2-40B4-BE49-F238E27FC236}">
                  <a16:creationId xmlns=""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8" name="Freeform: Shape 97">
              <a:extLst>
                <a:ext uri="{FF2B5EF4-FFF2-40B4-BE49-F238E27FC236}">
                  <a16:creationId xmlns=""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99" name="Freeform: Shape 98">
              <a:extLst>
                <a:ext uri="{FF2B5EF4-FFF2-40B4-BE49-F238E27FC236}">
                  <a16:creationId xmlns=""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0" name="Freeform: Shape 99">
              <a:extLst>
                <a:ext uri="{FF2B5EF4-FFF2-40B4-BE49-F238E27FC236}">
                  <a16:creationId xmlns=""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1" name="Freeform: Shape 100">
              <a:extLst>
                <a:ext uri="{FF2B5EF4-FFF2-40B4-BE49-F238E27FC236}">
                  <a16:creationId xmlns=""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2" name="Freeform: Shape 101">
              <a:extLst>
                <a:ext uri="{FF2B5EF4-FFF2-40B4-BE49-F238E27FC236}">
                  <a16:creationId xmlns=""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3" name="Freeform: Shape 102">
              <a:extLst>
                <a:ext uri="{FF2B5EF4-FFF2-40B4-BE49-F238E27FC236}">
                  <a16:creationId xmlns=""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4" name="Freeform: Shape 103">
              <a:extLst>
                <a:ext uri="{FF2B5EF4-FFF2-40B4-BE49-F238E27FC236}">
                  <a16:creationId xmlns=""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5" name="Freeform: Shape 104">
              <a:extLst>
                <a:ext uri="{FF2B5EF4-FFF2-40B4-BE49-F238E27FC236}">
                  <a16:creationId xmlns=""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6" name="Freeform: Shape 105">
              <a:extLst>
                <a:ext uri="{FF2B5EF4-FFF2-40B4-BE49-F238E27FC236}">
                  <a16:creationId xmlns=""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7" name="Freeform: Shape 106">
              <a:extLst>
                <a:ext uri="{FF2B5EF4-FFF2-40B4-BE49-F238E27FC236}">
                  <a16:creationId xmlns=""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8" name="Freeform: Shape 107">
              <a:extLst>
                <a:ext uri="{FF2B5EF4-FFF2-40B4-BE49-F238E27FC236}">
                  <a16:creationId xmlns=""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09" name="Freeform: Shape 108">
              <a:extLst>
                <a:ext uri="{FF2B5EF4-FFF2-40B4-BE49-F238E27FC236}">
                  <a16:creationId xmlns=""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0" name="Freeform: Shape 109">
              <a:extLst>
                <a:ext uri="{FF2B5EF4-FFF2-40B4-BE49-F238E27FC236}">
                  <a16:creationId xmlns=""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1" name="Freeform: Shape 110">
              <a:extLst>
                <a:ext uri="{FF2B5EF4-FFF2-40B4-BE49-F238E27FC236}">
                  <a16:creationId xmlns=""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2" name="Freeform: Shape 111">
              <a:extLst>
                <a:ext uri="{FF2B5EF4-FFF2-40B4-BE49-F238E27FC236}">
                  <a16:creationId xmlns=""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3" name="Freeform: Shape 112">
              <a:extLst>
                <a:ext uri="{FF2B5EF4-FFF2-40B4-BE49-F238E27FC236}">
                  <a16:creationId xmlns=""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4" name="Freeform: Shape 113">
              <a:extLst>
                <a:ext uri="{FF2B5EF4-FFF2-40B4-BE49-F238E27FC236}">
                  <a16:creationId xmlns=""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5" name="Freeform: Shape 114">
              <a:extLst>
                <a:ext uri="{FF2B5EF4-FFF2-40B4-BE49-F238E27FC236}">
                  <a16:creationId xmlns=""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6" name="Freeform: Shape 115">
              <a:extLst>
                <a:ext uri="{FF2B5EF4-FFF2-40B4-BE49-F238E27FC236}">
                  <a16:creationId xmlns=""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7" name="Freeform: Shape 116">
              <a:extLst>
                <a:ext uri="{FF2B5EF4-FFF2-40B4-BE49-F238E27FC236}">
                  <a16:creationId xmlns=""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8" name="Freeform: Shape 117">
              <a:extLst>
                <a:ext uri="{FF2B5EF4-FFF2-40B4-BE49-F238E27FC236}">
                  <a16:creationId xmlns=""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19" name="Freeform: Shape 118">
              <a:extLst>
                <a:ext uri="{FF2B5EF4-FFF2-40B4-BE49-F238E27FC236}">
                  <a16:creationId xmlns=""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0" name="Freeform: Shape 119">
              <a:extLst>
                <a:ext uri="{FF2B5EF4-FFF2-40B4-BE49-F238E27FC236}">
                  <a16:creationId xmlns=""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1" name="Freeform: Shape 120">
              <a:extLst>
                <a:ext uri="{FF2B5EF4-FFF2-40B4-BE49-F238E27FC236}">
                  <a16:creationId xmlns=""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2" name="Freeform: Shape 121">
              <a:extLst>
                <a:ext uri="{FF2B5EF4-FFF2-40B4-BE49-F238E27FC236}">
                  <a16:creationId xmlns=""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3" name="Freeform: Shape 122">
              <a:extLst>
                <a:ext uri="{FF2B5EF4-FFF2-40B4-BE49-F238E27FC236}">
                  <a16:creationId xmlns=""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4" name="Freeform: Shape 123">
              <a:extLst>
                <a:ext uri="{FF2B5EF4-FFF2-40B4-BE49-F238E27FC236}">
                  <a16:creationId xmlns=""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5" name="Freeform: Shape 124">
              <a:extLst>
                <a:ext uri="{FF2B5EF4-FFF2-40B4-BE49-F238E27FC236}">
                  <a16:creationId xmlns=""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6" name="Freeform: Shape 125">
              <a:extLst>
                <a:ext uri="{FF2B5EF4-FFF2-40B4-BE49-F238E27FC236}">
                  <a16:creationId xmlns=""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7" name="Freeform: Shape 126">
              <a:extLst>
                <a:ext uri="{FF2B5EF4-FFF2-40B4-BE49-F238E27FC236}">
                  <a16:creationId xmlns=""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8" name="Freeform: Shape 127">
              <a:extLst>
                <a:ext uri="{FF2B5EF4-FFF2-40B4-BE49-F238E27FC236}">
                  <a16:creationId xmlns=""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29" name="Freeform: Shape 128">
              <a:extLst>
                <a:ext uri="{FF2B5EF4-FFF2-40B4-BE49-F238E27FC236}">
                  <a16:creationId xmlns=""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0" name="Freeform: Shape 129">
              <a:extLst>
                <a:ext uri="{FF2B5EF4-FFF2-40B4-BE49-F238E27FC236}">
                  <a16:creationId xmlns=""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1" name="Freeform: Shape 130">
              <a:extLst>
                <a:ext uri="{FF2B5EF4-FFF2-40B4-BE49-F238E27FC236}">
                  <a16:creationId xmlns=""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2" name="Freeform: Shape 131">
              <a:extLst>
                <a:ext uri="{FF2B5EF4-FFF2-40B4-BE49-F238E27FC236}">
                  <a16:creationId xmlns=""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3" name="Freeform: Shape 132">
              <a:extLst>
                <a:ext uri="{FF2B5EF4-FFF2-40B4-BE49-F238E27FC236}">
                  <a16:creationId xmlns=""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4" name="Freeform: Shape 133">
              <a:extLst>
                <a:ext uri="{FF2B5EF4-FFF2-40B4-BE49-F238E27FC236}">
                  <a16:creationId xmlns=""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5" name="Freeform: Shape 134">
              <a:extLst>
                <a:ext uri="{FF2B5EF4-FFF2-40B4-BE49-F238E27FC236}">
                  <a16:creationId xmlns=""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6" name="Freeform: Shape 135">
              <a:extLst>
                <a:ext uri="{FF2B5EF4-FFF2-40B4-BE49-F238E27FC236}">
                  <a16:creationId xmlns=""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7" name="Freeform: Shape 136">
              <a:extLst>
                <a:ext uri="{FF2B5EF4-FFF2-40B4-BE49-F238E27FC236}">
                  <a16:creationId xmlns=""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8" name="Freeform: Shape 137">
              <a:extLst>
                <a:ext uri="{FF2B5EF4-FFF2-40B4-BE49-F238E27FC236}">
                  <a16:creationId xmlns=""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39" name="Freeform: Shape 138">
              <a:extLst>
                <a:ext uri="{FF2B5EF4-FFF2-40B4-BE49-F238E27FC236}">
                  <a16:creationId xmlns=""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0" name="Freeform: Shape 139">
              <a:extLst>
                <a:ext uri="{FF2B5EF4-FFF2-40B4-BE49-F238E27FC236}">
                  <a16:creationId xmlns=""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1" name="Freeform: Shape 140">
              <a:extLst>
                <a:ext uri="{FF2B5EF4-FFF2-40B4-BE49-F238E27FC236}">
                  <a16:creationId xmlns=""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2" name="Freeform: Shape 141">
              <a:extLst>
                <a:ext uri="{FF2B5EF4-FFF2-40B4-BE49-F238E27FC236}">
                  <a16:creationId xmlns=""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3" name="Freeform: Shape 142">
              <a:extLst>
                <a:ext uri="{FF2B5EF4-FFF2-40B4-BE49-F238E27FC236}">
                  <a16:creationId xmlns=""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4" name="Freeform: Shape 143">
              <a:extLst>
                <a:ext uri="{FF2B5EF4-FFF2-40B4-BE49-F238E27FC236}">
                  <a16:creationId xmlns=""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5" name="Freeform: Shape 144">
              <a:extLst>
                <a:ext uri="{FF2B5EF4-FFF2-40B4-BE49-F238E27FC236}">
                  <a16:creationId xmlns=""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6" name="Freeform: Shape 145">
              <a:extLst>
                <a:ext uri="{FF2B5EF4-FFF2-40B4-BE49-F238E27FC236}">
                  <a16:creationId xmlns=""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7" name="Freeform: Shape 146">
              <a:extLst>
                <a:ext uri="{FF2B5EF4-FFF2-40B4-BE49-F238E27FC236}">
                  <a16:creationId xmlns=""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8" name="Freeform: Shape 147">
              <a:extLst>
                <a:ext uri="{FF2B5EF4-FFF2-40B4-BE49-F238E27FC236}">
                  <a16:creationId xmlns=""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49" name="Freeform: Shape 148">
              <a:extLst>
                <a:ext uri="{FF2B5EF4-FFF2-40B4-BE49-F238E27FC236}">
                  <a16:creationId xmlns=""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0" name="Freeform: Shape 149">
              <a:extLst>
                <a:ext uri="{FF2B5EF4-FFF2-40B4-BE49-F238E27FC236}">
                  <a16:creationId xmlns=""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1" name="Freeform: Shape 150">
              <a:extLst>
                <a:ext uri="{FF2B5EF4-FFF2-40B4-BE49-F238E27FC236}">
                  <a16:creationId xmlns=""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2" name="Freeform: Shape 151">
              <a:extLst>
                <a:ext uri="{FF2B5EF4-FFF2-40B4-BE49-F238E27FC236}">
                  <a16:creationId xmlns=""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3" name="Freeform: Shape 152">
              <a:extLst>
                <a:ext uri="{FF2B5EF4-FFF2-40B4-BE49-F238E27FC236}">
                  <a16:creationId xmlns=""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4" name="Freeform: Shape 153">
              <a:extLst>
                <a:ext uri="{FF2B5EF4-FFF2-40B4-BE49-F238E27FC236}">
                  <a16:creationId xmlns=""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5" name="Freeform: Shape 154">
              <a:extLst>
                <a:ext uri="{FF2B5EF4-FFF2-40B4-BE49-F238E27FC236}">
                  <a16:creationId xmlns=""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6" name="Freeform: Shape 155">
              <a:extLst>
                <a:ext uri="{FF2B5EF4-FFF2-40B4-BE49-F238E27FC236}">
                  <a16:creationId xmlns=""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7" name="Freeform: Shape 156">
              <a:extLst>
                <a:ext uri="{FF2B5EF4-FFF2-40B4-BE49-F238E27FC236}">
                  <a16:creationId xmlns=""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8" name="Freeform: Shape 157">
              <a:extLst>
                <a:ext uri="{FF2B5EF4-FFF2-40B4-BE49-F238E27FC236}">
                  <a16:creationId xmlns=""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59" name="Freeform: Shape 158">
              <a:extLst>
                <a:ext uri="{FF2B5EF4-FFF2-40B4-BE49-F238E27FC236}">
                  <a16:creationId xmlns=""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0" name="Freeform: Shape 159">
              <a:extLst>
                <a:ext uri="{FF2B5EF4-FFF2-40B4-BE49-F238E27FC236}">
                  <a16:creationId xmlns=""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1" name="Freeform: Shape 160">
              <a:extLst>
                <a:ext uri="{FF2B5EF4-FFF2-40B4-BE49-F238E27FC236}">
                  <a16:creationId xmlns=""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2" name="Freeform: Shape 161">
              <a:extLst>
                <a:ext uri="{FF2B5EF4-FFF2-40B4-BE49-F238E27FC236}">
                  <a16:creationId xmlns=""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3" name="Freeform: Shape 162">
              <a:extLst>
                <a:ext uri="{FF2B5EF4-FFF2-40B4-BE49-F238E27FC236}">
                  <a16:creationId xmlns=""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4" name="Freeform: Shape 163">
              <a:extLst>
                <a:ext uri="{FF2B5EF4-FFF2-40B4-BE49-F238E27FC236}">
                  <a16:creationId xmlns=""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5" name="Freeform: Shape 164">
              <a:extLst>
                <a:ext uri="{FF2B5EF4-FFF2-40B4-BE49-F238E27FC236}">
                  <a16:creationId xmlns=""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6" name="Freeform: Shape 165">
              <a:extLst>
                <a:ext uri="{FF2B5EF4-FFF2-40B4-BE49-F238E27FC236}">
                  <a16:creationId xmlns=""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7" name="Freeform: Shape 166">
              <a:extLst>
                <a:ext uri="{FF2B5EF4-FFF2-40B4-BE49-F238E27FC236}">
                  <a16:creationId xmlns=""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8" name="Freeform: Shape 167">
              <a:extLst>
                <a:ext uri="{FF2B5EF4-FFF2-40B4-BE49-F238E27FC236}">
                  <a16:creationId xmlns=""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69" name="Freeform: Shape 168">
              <a:extLst>
                <a:ext uri="{FF2B5EF4-FFF2-40B4-BE49-F238E27FC236}">
                  <a16:creationId xmlns=""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0" name="Freeform: Shape 169">
              <a:extLst>
                <a:ext uri="{FF2B5EF4-FFF2-40B4-BE49-F238E27FC236}">
                  <a16:creationId xmlns=""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1" name="Freeform: Shape 170">
              <a:extLst>
                <a:ext uri="{FF2B5EF4-FFF2-40B4-BE49-F238E27FC236}">
                  <a16:creationId xmlns=""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2" name="Freeform: Shape 171">
              <a:extLst>
                <a:ext uri="{FF2B5EF4-FFF2-40B4-BE49-F238E27FC236}">
                  <a16:creationId xmlns=""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3" name="Freeform: Shape 172">
              <a:extLst>
                <a:ext uri="{FF2B5EF4-FFF2-40B4-BE49-F238E27FC236}">
                  <a16:creationId xmlns=""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4" name="Freeform: Shape 173">
              <a:extLst>
                <a:ext uri="{FF2B5EF4-FFF2-40B4-BE49-F238E27FC236}">
                  <a16:creationId xmlns=""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5" name="Freeform: Shape 174">
              <a:extLst>
                <a:ext uri="{FF2B5EF4-FFF2-40B4-BE49-F238E27FC236}">
                  <a16:creationId xmlns=""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6" name="Freeform: Shape 175">
              <a:extLst>
                <a:ext uri="{FF2B5EF4-FFF2-40B4-BE49-F238E27FC236}">
                  <a16:creationId xmlns=""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7" name="Freeform: Shape 176">
              <a:extLst>
                <a:ext uri="{FF2B5EF4-FFF2-40B4-BE49-F238E27FC236}">
                  <a16:creationId xmlns=""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8" name="Freeform: Shape 177">
              <a:extLst>
                <a:ext uri="{FF2B5EF4-FFF2-40B4-BE49-F238E27FC236}">
                  <a16:creationId xmlns=""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79" name="Freeform: Shape 178">
              <a:extLst>
                <a:ext uri="{FF2B5EF4-FFF2-40B4-BE49-F238E27FC236}">
                  <a16:creationId xmlns=""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0" name="Freeform: Shape 179">
              <a:extLst>
                <a:ext uri="{FF2B5EF4-FFF2-40B4-BE49-F238E27FC236}">
                  <a16:creationId xmlns=""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1" name="Freeform: Shape 180">
              <a:extLst>
                <a:ext uri="{FF2B5EF4-FFF2-40B4-BE49-F238E27FC236}">
                  <a16:creationId xmlns=""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2" name="Freeform: Shape 181">
              <a:extLst>
                <a:ext uri="{FF2B5EF4-FFF2-40B4-BE49-F238E27FC236}">
                  <a16:creationId xmlns=""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3" name="Freeform: Shape 182">
              <a:extLst>
                <a:ext uri="{FF2B5EF4-FFF2-40B4-BE49-F238E27FC236}">
                  <a16:creationId xmlns=""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4" name="Freeform: Shape 183">
              <a:extLst>
                <a:ext uri="{FF2B5EF4-FFF2-40B4-BE49-F238E27FC236}">
                  <a16:creationId xmlns=""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5" name="Freeform: Shape 184">
              <a:extLst>
                <a:ext uri="{FF2B5EF4-FFF2-40B4-BE49-F238E27FC236}">
                  <a16:creationId xmlns=""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6" name="Freeform: Shape 185">
              <a:extLst>
                <a:ext uri="{FF2B5EF4-FFF2-40B4-BE49-F238E27FC236}">
                  <a16:creationId xmlns=""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7" name="Freeform: Shape 186">
              <a:extLst>
                <a:ext uri="{FF2B5EF4-FFF2-40B4-BE49-F238E27FC236}">
                  <a16:creationId xmlns=""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8" name="Freeform: Shape 187">
              <a:extLst>
                <a:ext uri="{FF2B5EF4-FFF2-40B4-BE49-F238E27FC236}">
                  <a16:creationId xmlns=""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89" name="Freeform: Shape 188">
              <a:extLst>
                <a:ext uri="{FF2B5EF4-FFF2-40B4-BE49-F238E27FC236}">
                  <a16:creationId xmlns=""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0" name="Freeform: Shape 189">
              <a:extLst>
                <a:ext uri="{FF2B5EF4-FFF2-40B4-BE49-F238E27FC236}">
                  <a16:creationId xmlns=""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1" name="Freeform: Shape 190">
              <a:extLst>
                <a:ext uri="{FF2B5EF4-FFF2-40B4-BE49-F238E27FC236}">
                  <a16:creationId xmlns=""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2" name="Freeform: Shape 191">
              <a:extLst>
                <a:ext uri="{FF2B5EF4-FFF2-40B4-BE49-F238E27FC236}">
                  <a16:creationId xmlns=""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3" name="Freeform: Shape 192">
              <a:extLst>
                <a:ext uri="{FF2B5EF4-FFF2-40B4-BE49-F238E27FC236}">
                  <a16:creationId xmlns=""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4" name="Freeform: Shape 193">
              <a:extLst>
                <a:ext uri="{FF2B5EF4-FFF2-40B4-BE49-F238E27FC236}">
                  <a16:creationId xmlns=""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5" name="Freeform: Shape 194">
              <a:extLst>
                <a:ext uri="{FF2B5EF4-FFF2-40B4-BE49-F238E27FC236}">
                  <a16:creationId xmlns=""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6" name="Freeform: Shape 195">
              <a:extLst>
                <a:ext uri="{FF2B5EF4-FFF2-40B4-BE49-F238E27FC236}">
                  <a16:creationId xmlns=""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7" name="Freeform: Shape 196">
              <a:extLst>
                <a:ext uri="{FF2B5EF4-FFF2-40B4-BE49-F238E27FC236}">
                  <a16:creationId xmlns=""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8" name="Freeform: Shape 197">
              <a:extLst>
                <a:ext uri="{FF2B5EF4-FFF2-40B4-BE49-F238E27FC236}">
                  <a16:creationId xmlns=""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199" name="Freeform: Shape 198">
              <a:extLst>
                <a:ext uri="{FF2B5EF4-FFF2-40B4-BE49-F238E27FC236}">
                  <a16:creationId xmlns=""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0" name="Freeform: Shape 199">
              <a:extLst>
                <a:ext uri="{FF2B5EF4-FFF2-40B4-BE49-F238E27FC236}">
                  <a16:creationId xmlns=""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1" name="Freeform: Shape 200">
              <a:extLst>
                <a:ext uri="{FF2B5EF4-FFF2-40B4-BE49-F238E27FC236}">
                  <a16:creationId xmlns=""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2" name="Freeform: Shape 201">
              <a:extLst>
                <a:ext uri="{FF2B5EF4-FFF2-40B4-BE49-F238E27FC236}">
                  <a16:creationId xmlns=""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3" name="Freeform: Shape 202">
              <a:extLst>
                <a:ext uri="{FF2B5EF4-FFF2-40B4-BE49-F238E27FC236}">
                  <a16:creationId xmlns=""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4" name="Freeform: Shape 203">
              <a:extLst>
                <a:ext uri="{FF2B5EF4-FFF2-40B4-BE49-F238E27FC236}">
                  <a16:creationId xmlns=""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5" name="Freeform: Shape 204">
              <a:extLst>
                <a:ext uri="{FF2B5EF4-FFF2-40B4-BE49-F238E27FC236}">
                  <a16:creationId xmlns=""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6" name="Freeform: Shape 205">
              <a:extLst>
                <a:ext uri="{FF2B5EF4-FFF2-40B4-BE49-F238E27FC236}">
                  <a16:creationId xmlns=""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7" name="Freeform: Shape 206">
              <a:extLst>
                <a:ext uri="{FF2B5EF4-FFF2-40B4-BE49-F238E27FC236}">
                  <a16:creationId xmlns=""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8" name="Freeform: Shape 207">
              <a:extLst>
                <a:ext uri="{FF2B5EF4-FFF2-40B4-BE49-F238E27FC236}">
                  <a16:creationId xmlns=""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09" name="Freeform: Shape 208">
              <a:extLst>
                <a:ext uri="{FF2B5EF4-FFF2-40B4-BE49-F238E27FC236}">
                  <a16:creationId xmlns=""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0" name="Freeform: Shape 209">
              <a:extLst>
                <a:ext uri="{FF2B5EF4-FFF2-40B4-BE49-F238E27FC236}">
                  <a16:creationId xmlns=""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1" name="Freeform: Shape 210">
              <a:extLst>
                <a:ext uri="{FF2B5EF4-FFF2-40B4-BE49-F238E27FC236}">
                  <a16:creationId xmlns=""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2" name="Freeform: Shape 211">
              <a:extLst>
                <a:ext uri="{FF2B5EF4-FFF2-40B4-BE49-F238E27FC236}">
                  <a16:creationId xmlns=""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3" name="Freeform: Shape 212">
              <a:extLst>
                <a:ext uri="{FF2B5EF4-FFF2-40B4-BE49-F238E27FC236}">
                  <a16:creationId xmlns=""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4" name="Freeform: Shape 213">
              <a:extLst>
                <a:ext uri="{FF2B5EF4-FFF2-40B4-BE49-F238E27FC236}">
                  <a16:creationId xmlns=""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5" name="Freeform: Shape 214">
              <a:extLst>
                <a:ext uri="{FF2B5EF4-FFF2-40B4-BE49-F238E27FC236}">
                  <a16:creationId xmlns=""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6" name="Freeform: Shape 215">
              <a:extLst>
                <a:ext uri="{FF2B5EF4-FFF2-40B4-BE49-F238E27FC236}">
                  <a16:creationId xmlns=""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7" name="Freeform: Shape 216">
              <a:extLst>
                <a:ext uri="{FF2B5EF4-FFF2-40B4-BE49-F238E27FC236}">
                  <a16:creationId xmlns=""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8" name="Freeform: Shape 217">
              <a:extLst>
                <a:ext uri="{FF2B5EF4-FFF2-40B4-BE49-F238E27FC236}">
                  <a16:creationId xmlns=""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19" name="Freeform: Shape 218">
              <a:extLst>
                <a:ext uri="{FF2B5EF4-FFF2-40B4-BE49-F238E27FC236}">
                  <a16:creationId xmlns=""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0" name="Freeform: Shape 219">
              <a:extLst>
                <a:ext uri="{FF2B5EF4-FFF2-40B4-BE49-F238E27FC236}">
                  <a16:creationId xmlns=""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1" name="Freeform: Shape 220">
              <a:extLst>
                <a:ext uri="{FF2B5EF4-FFF2-40B4-BE49-F238E27FC236}">
                  <a16:creationId xmlns=""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2" name="Freeform: Shape 221">
              <a:extLst>
                <a:ext uri="{FF2B5EF4-FFF2-40B4-BE49-F238E27FC236}">
                  <a16:creationId xmlns=""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3" name="Freeform: Shape 222">
              <a:extLst>
                <a:ext uri="{FF2B5EF4-FFF2-40B4-BE49-F238E27FC236}">
                  <a16:creationId xmlns=""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4" name="Freeform: Shape 223">
              <a:extLst>
                <a:ext uri="{FF2B5EF4-FFF2-40B4-BE49-F238E27FC236}">
                  <a16:creationId xmlns=""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5" name="Freeform: Shape 224">
              <a:extLst>
                <a:ext uri="{FF2B5EF4-FFF2-40B4-BE49-F238E27FC236}">
                  <a16:creationId xmlns=""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6" name="Freeform: Shape 225">
              <a:extLst>
                <a:ext uri="{FF2B5EF4-FFF2-40B4-BE49-F238E27FC236}">
                  <a16:creationId xmlns=""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7" name="Freeform: Shape 226">
              <a:extLst>
                <a:ext uri="{FF2B5EF4-FFF2-40B4-BE49-F238E27FC236}">
                  <a16:creationId xmlns=""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8" name="Freeform: Shape 227">
              <a:extLst>
                <a:ext uri="{FF2B5EF4-FFF2-40B4-BE49-F238E27FC236}">
                  <a16:creationId xmlns=""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29" name="Freeform: Shape 228">
              <a:extLst>
                <a:ext uri="{FF2B5EF4-FFF2-40B4-BE49-F238E27FC236}">
                  <a16:creationId xmlns=""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0" name="Freeform: Shape 229">
              <a:extLst>
                <a:ext uri="{FF2B5EF4-FFF2-40B4-BE49-F238E27FC236}">
                  <a16:creationId xmlns=""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1" name="Freeform: Shape 230">
              <a:extLst>
                <a:ext uri="{FF2B5EF4-FFF2-40B4-BE49-F238E27FC236}">
                  <a16:creationId xmlns=""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2" name="Freeform: Shape 231">
              <a:extLst>
                <a:ext uri="{FF2B5EF4-FFF2-40B4-BE49-F238E27FC236}">
                  <a16:creationId xmlns=""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3" name="Freeform: Shape 232">
              <a:extLst>
                <a:ext uri="{FF2B5EF4-FFF2-40B4-BE49-F238E27FC236}">
                  <a16:creationId xmlns=""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4" name="Freeform: Shape 233">
              <a:extLst>
                <a:ext uri="{FF2B5EF4-FFF2-40B4-BE49-F238E27FC236}">
                  <a16:creationId xmlns=""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5" name="Freeform: Shape 234">
              <a:extLst>
                <a:ext uri="{FF2B5EF4-FFF2-40B4-BE49-F238E27FC236}">
                  <a16:creationId xmlns=""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6" name="Freeform: Shape 235">
              <a:extLst>
                <a:ext uri="{FF2B5EF4-FFF2-40B4-BE49-F238E27FC236}">
                  <a16:creationId xmlns=""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7" name="Freeform: Shape 236">
              <a:extLst>
                <a:ext uri="{FF2B5EF4-FFF2-40B4-BE49-F238E27FC236}">
                  <a16:creationId xmlns=""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8" name="Freeform: Shape 237">
              <a:extLst>
                <a:ext uri="{FF2B5EF4-FFF2-40B4-BE49-F238E27FC236}">
                  <a16:creationId xmlns=""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39" name="Freeform: Shape 238">
              <a:extLst>
                <a:ext uri="{FF2B5EF4-FFF2-40B4-BE49-F238E27FC236}">
                  <a16:creationId xmlns=""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0" name="Freeform: Shape 239">
              <a:extLst>
                <a:ext uri="{FF2B5EF4-FFF2-40B4-BE49-F238E27FC236}">
                  <a16:creationId xmlns=""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1" name="Freeform: Shape 240">
              <a:extLst>
                <a:ext uri="{FF2B5EF4-FFF2-40B4-BE49-F238E27FC236}">
                  <a16:creationId xmlns=""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2" name="Freeform: Shape 241">
              <a:extLst>
                <a:ext uri="{FF2B5EF4-FFF2-40B4-BE49-F238E27FC236}">
                  <a16:creationId xmlns=""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3" name="Freeform: Shape 242">
              <a:extLst>
                <a:ext uri="{FF2B5EF4-FFF2-40B4-BE49-F238E27FC236}">
                  <a16:creationId xmlns=""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4" name="Freeform: Shape 243">
              <a:extLst>
                <a:ext uri="{FF2B5EF4-FFF2-40B4-BE49-F238E27FC236}">
                  <a16:creationId xmlns=""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5" name="Freeform: Shape 244">
              <a:extLst>
                <a:ext uri="{FF2B5EF4-FFF2-40B4-BE49-F238E27FC236}">
                  <a16:creationId xmlns=""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6" name="Freeform: Shape 245">
              <a:extLst>
                <a:ext uri="{FF2B5EF4-FFF2-40B4-BE49-F238E27FC236}">
                  <a16:creationId xmlns=""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7" name="Freeform: Shape 246">
              <a:extLst>
                <a:ext uri="{FF2B5EF4-FFF2-40B4-BE49-F238E27FC236}">
                  <a16:creationId xmlns=""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8" name="Freeform: Shape 247">
              <a:extLst>
                <a:ext uri="{FF2B5EF4-FFF2-40B4-BE49-F238E27FC236}">
                  <a16:creationId xmlns=""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49" name="Freeform: Shape 248">
              <a:extLst>
                <a:ext uri="{FF2B5EF4-FFF2-40B4-BE49-F238E27FC236}">
                  <a16:creationId xmlns=""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0" name="Freeform: Shape 249">
              <a:extLst>
                <a:ext uri="{FF2B5EF4-FFF2-40B4-BE49-F238E27FC236}">
                  <a16:creationId xmlns=""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1" name="Freeform: Shape 250">
              <a:extLst>
                <a:ext uri="{FF2B5EF4-FFF2-40B4-BE49-F238E27FC236}">
                  <a16:creationId xmlns=""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2" name="Freeform: Shape 251">
              <a:extLst>
                <a:ext uri="{FF2B5EF4-FFF2-40B4-BE49-F238E27FC236}">
                  <a16:creationId xmlns=""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3" name="Freeform: Shape 252">
              <a:extLst>
                <a:ext uri="{FF2B5EF4-FFF2-40B4-BE49-F238E27FC236}">
                  <a16:creationId xmlns=""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4" name="Freeform: Shape 253">
              <a:extLst>
                <a:ext uri="{FF2B5EF4-FFF2-40B4-BE49-F238E27FC236}">
                  <a16:creationId xmlns=""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5" name="Freeform: Shape 254">
              <a:extLst>
                <a:ext uri="{FF2B5EF4-FFF2-40B4-BE49-F238E27FC236}">
                  <a16:creationId xmlns=""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6" name="Freeform: Shape 255">
              <a:extLst>
                <a:ext uri="{FF2B5EF4-FFF2-40B4-BE49-F238E27FC236}">
                  <a16:creationId xmlns=""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7" name="Freeform: Shape 256">
              <a:extLst>
                <a:ext uri="{FF2B5EF4-FFF2-40B4-BE49-F238E27FC236}">
                  <a16:creationId xmlns=""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8" name="Freeform: Shape 257">
              <a:extLst>
                <a:ext uri="{FF2B5EF4-FFF2-40B4-BE49-F238E27FC236}">
                  <a16:creationId xmlns=""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59" name="Freeform: Shape 258">
              <a:extLst>
                <a:ext uri="{FF2B5EF4-FFF2-40B4-BE49-F238E27FC236}">
                  <a16:creationId xmlns=""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0" name="Freeform: Shape 259">
              <a:extLst>
                <a:ext uri="{FF2B5EF4-FFF2-40B4-BE49-F238E27FC236}">
                  <a16:creationId xmlns=""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1" name="Freeform: Shape 260">
              <a:extLst>
                <a:ext uri="{FF2B5EF4-FFF2-40B4-BE49-F238E27FC236}">
                  <a16:creationId xmlns=""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2" name="Freeform: Shape 261">
              <a:extLst>
                <a:ext uri="{FF2B5EF4-FFF2-40B4-BE49-F238E27FC236}">
                  <a16:creationId xmlns=""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3" name="Freeform: Shape 262">
              <a:extLst>
                <a:ext uri="{FF2B5EF4-FFF2-40B4-BE49-F238E27FC236}">
                  <a16:creationId xmlns=""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4" name="Freeform: Shape 263">
              <a:extLst>
                <a:ext uri="{FF2B5EF4-FFF2-40B4-BE49-F238E27FC236}">
                  <a16:creationId xmlns=""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5" name="Freeform: Shape 264">
              <a:extLst>
                <a:ext uri="{FF2B5EF4-FFF2-40B4-BE49-F238E27FC236}">
                  <a16:creationId xmlns=""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6" name="Freeform: Shape 265">
              <a:extLst>
                <a:ext uri="{FF2B5EF4-FFF2-40B4-BE49-F238E27FC236}">
                  <a16:creationId xmlns=""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7" name="Freeform: Shape 266">
              <a:extLst>
                <a:ext uri="{FF2B5EF4-FFF2-40B4-BE49-F238E27FC236}">
                  <a16:creationId xmlns=""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8" name="Freeform: Shape 267">
              <a:extLst>
                <a:ext uri="{FF2B5EF4-FFF2-40B4-BE49-F238E27FC236}">
                  <a16:creationId xmlns=""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69" name="Freeform: Shape 268">
              <a:extLst>
                <a:ext uri="{FF2B5EF4-FFF2-40B4-BE49-F238E27FC236}">
                  <a16:creationId xmlns=""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0" name="Freeform: Shape 269">
              <a:extLst>
                <a:ext uri="{FF2B5EF4-FFF2-40B4-BE49-F238E27FC236}">
                  <a16:creationId xmlns=""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1" name="Freeform: Shape 270">
              <a:extLst>
                <a:ext uri="{FF2B5EF4-FFF2-40B4-BE49-F238E27FC236}">
                  <a16:creationId xmlns=""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2" name="Freeform: Shape 271">
              <a:extLst>
                <a:ext uri="{FF2B5EF4-FFF2-40B4-BE49-F238E27FC236}">
                  <a16:creationId xmlns=""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3" name="Freeform: Shape 272">
              <a:extLst>
                <a:ext uri="{FF2B5EF4-FFF2-40B4-BE49-F238E27FC236}">
                  <a16:creationId xmlns=""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4" name="Freeform: Shape 273">
              <a:extLst>
                <a:ext uri="{FF2B5EF4-FFF2-40B4-BE49-F238E27FC236}">
                  <a16:creationId xmlns=""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5" name="Freeform: Shape 274">
              <a:extLst>
                <a:ext uri="{FF2B5EF4-FFF2-40B4-BE49-F238E27FC236}">
                  <a16:creationId xmlns=""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6" name="Freeform: Shape 275">
              <a:extLst>
                <a:ext uri="{FF2B5EF4-FFF2-40B4-BE49-F238E27FC236}">
                  <a16:creationId xmlns=""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7" name="Freeform: Shape 276">
              <a:extLst>
                <a:ext uri="{FF2B5EF4-FFF2-40B4-BE49-F238E27FC236}">
                  <a16:creationId xmlns=""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8" name="Freeform: Shape 277">
              <a:extLst>
                <a:ext uri="{FF2B5EF4-FFF2-40B4-BE49-F238E27FC236}">
                  <a16:creationId xmlns=""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79" name="Freeform: Shape 278">
              <a:extLst>
                <a:ext uri="{FF2B5EF4-FFF2-40B4-BE49-F238E27FC236}">
                  <a16:creationId xmlns=""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0" name="Freeform: Shape 279">
              <a:extLst>
                <a:ext uri="{FF2B5EF4-FFF2-40B4-BE49-F238E27FC236}">
                  <a16:creationId xmlns=""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1" name="Freeform: Shape 280">
              <a:extLst>
                <a:ext uri="{FF2B5EF4-FFF2-40B4-BE49-F238E27FC236}">
                  <a16:creationId xmlns=""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2" name="Freeform: Shape 281">
              <a:extLst>
                <a:ext uri="{FF2B5EF4-FFF2-40B4-BE49-F238E27FC236}">
                  <a16:creationId xmlns=""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3" name="Freeform: Shape 282">
              <a:extLst>
                <a:ext uri="{FF2B5EF4-FFF2-40B4-BE49-F238E27FC236}">
                  <a16:creationId xmlns=""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sp>
          <p:nvSpPr>
            <p:cNvPr id="284" name="Freeform: Shape 283">
              <a:extLst>
                <a:ext uri="{FF2B5EF4-FFF2-40B4-BE49-F238E27FC236}">
                  <a16:creationId xmlns=""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pPr rtl="0"/>
              <a:endParaRPr lang="ru-RU" noProof="0">
                <a:latin typeface="Calibri Light" panose="020F0302020204030204" pitchFamily="34" charset="0"/>
              </a:endParaRPr>
            </a:p>
          </p:txBody>
        </p:sp>
      </p:grpSp>
      <p:sp>
        <p:nvSpPr>
          <p:cNvPr id="2" name="Заголовок 1">
            <a:extLst>
              <a:ext uri="{FF2B5EF4-FFF2-40B4-BE49-F238E27FC236}">
                <a16:creationId xmlns="" xmlns:a16="http://schemas.microsoft.com/office/drawing/2014/main" id="{A4AE12D1-08AF-45E9-A34A-BDE9E860BAA2}"/>
              </a:ext>
            </a:extLst>
          </p:cNvPr>
          <p:cNvSpPr>
            <a:spLocks noGrp="1"/>
          </p:cNvSpPr>
          <p:nvPr>
            <p:ph type="title" hasCustomPrompt="1"/>
          </p:nvPr>
        </p:nvSpPr>
        <p:spPr/>
        <p:txBody>
          <a:bodyPr rtlCol="0"/>
          <a:lstStyle>
            <a:lvl1pPr>
              <a:defRPr baseline="0"/>
            </a:lvl1pPr>
          </a:lstStyle>
          <a:p>
            <a:pPr rtl="0"/>
            <a:r>
              <a:rPr lang="ru-RU" noProof="0"/>
              <a:t>ЩЕЛКНИТЕ, ЧТОБЫ ИЗМЕНИТЬ ЗАГОЛОВОК</a:t>
            </a:r>
          </a:p>
        </p:txBody>
      </p:sp>
      <p:sp>
        <p:nvSpPr>
          <p:cNvPr id="4" name="Дата 3">
            <a:extLst>
              <a:ext uri="{FF2B5EF4-FFF2-40B4-BE49-F238E27FC236}">
                <a16:creationId xmlns="" xmlns:a16="http://schemas.microsoft.com/office/drawing/2014/main" id="{3EDAC16E-5725-4AC1-AB85-871F25D26688}"/>
              </a:ext>
            </a:extLst>
          </p:cNvPr>
          <p:cNvSpPr>
            <a:spLocks noGrp="1"/>
          </p:cNvSpPr>
          <p:nvPr>
            <p:ph type="dt" sz="half" idx="10"/>
          </p:nvPr>
        </p:nvSpPr>
        <p:spPr/>
        <p:txBody>
          <a:bodyPr rtlCol="0"/>
          <a:lstStyle/>
          <a:p>
            <a:pPr rtl="0"/>
            <a:r>
              <a:rPr lang="ru-RU" noProof="0"/>
              <a:t>01.07.20ГГ</a:t>
            </a:r>
          </a:p>
        </p:txBody>
      </p:sp>
      <p:sp>
        <p:nvSpPr>
          <p:cNvPr id="5" name="Нижний колонтитул 4">
            <a:extLst>
              <a:ext uri="{FF2B5EF4-FFF2-40B4-BE49-F238E27FC236}">
                <a16:creationId xmlns="" xmlns:a16="http://schemas.microsoft.com/office/drawing/2014/main" id="{FD10B5D8-71E9-48DC-A04C-559359603CB0}"/>
              </a:ext>
            </a:extLst>
          </p:cNvPr>
          <p:cNvSpPr>
            <a:spLocks noGrp="1"/>
          </p:cNvSpPr>
          <p:nvPr>
            <p:ph type="ftr" sz="quarter" idx="11"/>
          </p:nvPr>
        </p:nvSpPr>
        <p:spPr/>
        <p:txBody>
          <a:bodyPr rtlCol="0"/>
          <a:lstStyle/>
          <a:p>
            <a:pPr rtl="0"/>
            <a:r>
              <a:rPr lang="ru-RU" noProof="0"/>
              <a:t>Заголовок презентации</a:t>
            </a:r>
          </a:p>
        </p:txBody>
      </p:sp>
      <p:sp>
        <p:nvSpPr>
          <p:cNvPr id="6" name="Номер слайда 5">
            <a:extLst>
              <a:ext uri="{FF2B5EF4-FFF2-40B4-BE49-F238E27FC236}">
                <a16:creationId xmlns=""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ru-RU" noProof="0" smtClean="0"/>
              <a:t>‹#›</a:t>
            </a:fld>
            <a:endParaRPr lang="ru-RU" noProof="0"/>
          </a:p>
        </p:txBody>
      </p:sp>
      <p:sp>
        <p:nvSpPr>
          <p:cNvPr id="8" name="Текст 7">
            <a:extLst>
              <a:ext uri="{FF2B5EF4-FFF2-40B4-BE49-F238E27FC236}">
                <a16:creationId xmlns=""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9" name="Текст 7">
            <a:extLst>
              <a:ext uri="{FF2B5EF4-FFF2-40B4-BE49-F238E27FC236}">
                <a16:creationId xmlns=""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0" name="Текст 7">
            <a:extLst>
              <a:ext uri="{FF2B5EF4-FFF2-40B4-BE49-F238E27FC236}">
                <a16:creationId xmlns=""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1" name="Текст 7">
            <a:extLst>
              <a:ext uri="{FF2B5EF4-FFF2-40B4-BE49-F238E27FC236}">
                <a16:creationId xmlns=""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2" name="Текст 7">
            <a:extLst>
              <a:ext uri="{FF2B5EF4-FFF2-40B4-BE49-F238E27FC236}">
                <a16:creationId xmlns=""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3" name="Текст 7">
            <a:extLst>
              <a:ext uri="{FF2B5EF4-FFF2-40B4-BE49-F238E27FC236}">
                <a16:creationId xmlns=""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4" name="Текст 7">
            <a:extLst>
              <a:ext uri="{FF2B5EF4-FFF2-40B4-BE49-F238E27FC236}">
                <a16:creationId xmlns=""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5" name="Текст 7">
            <a:extLst>
              <a:ext uri="{FF2B5EF4-FFF2-40B4-BE49-F238E27FC236}">
                <a16:creationId xmlns=""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8" name="Текст 7">
            <a:extLst>
              <a:ext uri="{FF2B5EF4-FFF2-40B4-BE49-F238E27FC236}">
                <a16:creationId xmlns=""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9" name="Текст 7">
            <a:extLst>
              <a:ext uri="{FF2B5EF4-FFF2-40B4-BE49-F238E27FC236}">
                <a16:creationId xmlns=""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Tree>
    <p:extLst>
      <p:ext uri="{BB962C8B-B14F-4D97-AF65-F5344CB8AC3E}">
        <p14:creationId xmlns:p14="http://schemas.microsoft.com/office/powerpoint/2010/main" val="25370971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Решение">
    <p:spTree>
      <p:nvGrpSpPr>
        <p:cNvPr id="1" name=""/>
        <p:cNvGrpSpPr/>
        <p:nvPr/>
      </p:nvGrpSpPr>
      <p:grpSpPr>
        <a:xfrm>
          <a:off x="0" y="0"/>
          <a:ext cx="0" cy="0"/>
          <a:chOff x="0" y="0"/>
          <a:chExt cx="0" cy="0"/>
        </a:xfrm>
      </p:grpSpPr>
      <p:grpSp>
        <p:nvGrpSpPr>
          <p:cNvPr id="17" name="Рисунок 14">
            <a:extLst>
              <a:ext uri="{FF2B5EF4-FFF2-40B4-BE49-F238E27FC236}">
                <a16:creationId xmlns=""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 name="Freeform: Shape 23">
              <a:extLst>
                <a:ext uri="{FF2B5EF4-FFF2-40B4-BE49-F238E27FC236}">
                  <a16:creationId xmlns=""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 name="Freeform: Shape 24">
              <a:extLst>
                <a:ext uri="{FF2B5EF4-FFF2-40B4-BE49-F238E27FC236}">
                  <a16:creationId xmlns=""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 name="Freeform: Shape 25">
              <a:extLst>
                <a:ext uri="{FF2B5EF4-FFF2-40B4-BE49-F238E27FC236}">
                  <a16:creationId xmlns=""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7" name="Freeform: Shape 26">
              <a:extLst>
                <a:ext uri="{FF2B5EF4-FFF2-40B4-BE49-F238E27FC236}">
                  <a16:creationId xmlns=""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8" name="Freeform: Shape 27">
              <a:extLst>
                <a:ext uri="{FF2B5EF4-FFF2-40B4-BE49-F238E27FC236}">
                  <a16:creationId xmlns=""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9" name="Freeform: Shape 28">
              <a:extLst>
                <a:ext uri="{FF2B5EF4-FFF2-40B4-BE49-F238E27FC236}">
                  <a16:creationId xmlns=""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0" name="Freeform: Shape 29">
              <a:extLst>
                <a:ext uri="{FF2B5EF4-FFF2-40B4-BE49-F238E27FC236}">
                  <a16:creationId xmlns=""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1" name="Freeform: Shape 30">
              <a:extLst>
                <a:ext uri="{FF2B5EF4-FFF2-40B4-BE49-F238E27FC236}">
                  <a16:creationId xmlns=""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2" name="Freeform: Shape 31">
              <a:extLst>
                <a:ext uri="{FF2B5EF4-FFF2-40B4-BE49-F238E27FC236}">
                  <a16:creationId xmlns=""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3" name="Freeform: Shape 32">
              <a:extLst>
                <a:ext uri="{FF2B5EF4-FFF2-40B4-BE49-F238E27FC236}">
                  <a16:creationId xmlns=""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4" name="Freeform: Shape 33">
              <a:extLst>
                <a:ext uri="{FF2B5EF4-FFF2-40B4-BE49-F238E27FC236}">
                  <a16:creationId xmlns=""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5" name="Freeform: Shape 34">
              <a:extLst>
                <a:ext uri="{FF2B5EF4-FFF2-40B4-BE49-F238E27FC236}">
                  <a16:creationId xmlns=""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6" name="Freeform: Shape 35">
              <a:extLst>
                <a:ext uri="{FF2B5EF4-FFF2-40B4-BE49-F238E27FC236}">
                  <a16:creationId xmlns=""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7" name="Freeform: Shape 36">
              <a:extLst>
                <a:ext uri="{FF2B5EF4-FFF2-40B4-BE49-F238E27FC236}">
                  <a16:creationId xmlns=""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8" name="Freeform: Shape 37">
              <a:extLst>
                <a:ext uri="{FF2B5EF4-FFF2-40B4-BE49-F238E27FC236}">
                  <a16:creationId xmlns=""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39" name="Freeform: Shape 38">
              <a:extLst>
                <a:ext uri="{FF2B5EF4-FFF2-40B4-BE49-F238E27FC236}">
                  <a16:creationId xmlns=""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0" name="Freeform: Shape 39">
              <a:extLst>
                <a:ext uri="{FF2B5EF4-FFF2-40B4-BE49-F238E27FC236}">
                  <a16:creationId xmlns=""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1" name="Freeform: Shape 40">
              <a:extLst>
                <a:ext uri="{FF2B5EF4-FFF2-40B4-BE49-F238E27FC236}">
                  <a16:creationId xmlns=""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2" name="Freeform: Shape 41">
              <a:extLst>
                <a:ext uri="{FF2B5EF4-FFF2-40B4-BE49-F238E27FC236}">
                  <a16:creationId xmlns=""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3" name="Freeform: Shape 42">
              <a:extLst>
                <a:ext uri="{FF2B5EF4-FFF2-40B4-BE49-F238E27FC236}">
                  <a16:creationId xmlns=""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4" name="Freeform: Shape 43">
              <a:extLst>
                <a:ext uri="{FF2B5EF4-FFF2-40B4-BE49-F238E27FC236}">
                  <a16:creationId xmlns=""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5" name="Freeform: Shape 44">
              <a:extLst>
                <a:ext uri="{FF2B5EF4-FFF2-40B4-BE49-F238E27FC236}">
                  <a16:creationId xmlns=""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6" name="Freeform: Shape 45">
              <a:extLst>
                <a:ext uri="{FF2B5EF4-FFF2-40B4-BE49-F238E27FC236}">
                  <a16:creationId xmlns=""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7" name="Freeform: Shape 46">
              <a:extLst>
                <a:ext uri="{FF2B5EF4-FFF2-40B4-BE49-F238E27FC236}">
                  <a16:creationId xmlns=""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8" name="Freeform: Shape 47">
              <a:extLst>
                <a:ext uri="{FF2B5EF4-FFF2-40B4-BE49-F238E27FC236}">
                  <a16:creationId xmlns=""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49" name="Freeform: Shape 48">
              <a:extLst>
                <a:ext uri="{FF2B5EF4-FFF2-40B4-BE49-F238E27FC236}">
                  <a16:creationId xmlns=""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0" name="Freeform: Shape 49">
              <a:extLst>
                <a:ext uri="{FF2B5EF4-FFF2-40B4-BE49-F238E27FC236}">
                  <a16:creationId xmlns=""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1" name="Freeform: Shape 50">
              <a:extLst>
                <a:ext uri="{FF2B5EF4-FFF2-40B4-BE49-F238E27FC236}">
                  <a16:creationId xmlns=""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2" name="Freeform: Shape 51">
              <a:extLst>
                <a:ext uri="{FF2B5EF4-FFF2-40B4-BE49-F238E27FC236}">
                  <a16:creationId xmlns=""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3" name="Freeform: Shape 52">
              <a:extLst>
                <a:ext uri="{FF2B5EF4-FFF2-40B4-BE49-F238E27FC236}">
                  <a16:creationId xmlns=""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4" name="Freeform: Shape 53">
              <a:extLst>
                <a:ext uri="{FF2B5EF4-FFF2-40B4-BE49-F238E27FC236}">
                  <a16:creationId xmlns=""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5" name="Freeform: Shape 54">
              <a:extLst>
                <a:ext uri="{FF2B5EF4-FFF2-40B4-BE49-F238E27FC236}">
                  <a16:creationId xmlns=""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6" name="Freeform: Shape 55">
              <a:extLst>
                <a:ext uri="{FF2B5EF4-FFF2-40B4-BE49-F238E27FC236}">
                  <a16:creationId xmlns=""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7" name="Freeform: Shape 56">
              <a:extLst>
                <a:ext uri="{FF2B5EF4-FFF2-40B4-BE49-F238E27FC236}">
                  <a16:creationId xmlns=""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8" name="Freeform: Shape 57">
              <a:extLst>
                <a:ext uri="{FF2B5EF4-FFF2-40B4-BE49-F238E27FC236}">
                  <a16:creationId xmlns=""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59" name="Freeform: Shape 58">
              <a:extLst>
                <a:ext uri="{FF2B5EF4-FFF2-40B4-BE49-F238E27FC236}">
                  <a16:creationId xmlns=""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0" name="Freeform: Shape 59">
              <a:extLst>
                <a:ext uri="{FF2B5EF4-FFF2-40B4-BE49-F238E27FC236}">
                  <a16:creationId xmlns=""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1" name="Freeform: Shape 60">
              <a:extLst>
                <a:ext uri="{FF2B5EF4-FFF2-40B4-BE49-F238E27FC236}">
                  <a16:creationId xmlns=""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2" name="Freeform: Shape 61">
              <a:extLst>
                <a:ext uri="{FF2B5EF4-FFF2-40B4-BE49-F238E27FC236}">
                  <a16:creationId xmlns=""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3" name="Freeform: Shape 62">
              <a:extLst>
                <a:ext uri="{FF2B5EF4-FFF2-40B4-BE49-F238E27FC236}">
                  <a16:creationId xmlns=""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4" name="Freeform: Shape 63">
              <a:extLst>
                <a:ext uri="{FF2B5EF4-FFF2-40B4-BE49-F238E27FC236}">
                  <a16:creationId xmlns=""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5" name="Freeform: Shape 64">
              <a:extLst>
                <a:ext uri="{FF2B5EF4-FFF2-40B4-BE49-F238E27FC236}">
                  <a16:creationId xmlns=""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6" name="Freeform: Shape 65">
              <a:extLst>
                <a:ext uri="{FF2B5EF4-FFF2-40B4-BE49-F238E27FC236}">
                  <a16:creationId xmlns=""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7" name="Freeform: Shape 66">
              <a:extLst>
                <a:ext uri="{FF2B5EF4-FFF2-40B4-BE49-F238E27FC236}">
                  <a16:creationId xmlns=""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8" name="Freeform: Shape 67">
              <a:extLst>
                <a:ext uri="{FF2B5EF4-FFF2-40B4-BE49-F238E27FC236}">
                  <a16:creationId xmlns=""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69" name="Freeform: Shape 68">
              <a:extLst>
                <a:ext uri="{FF2B5EF4-FFF2-40B4-BE49-F238E27FC236}">
                  <a16:creationId xmlns=""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0" name="Freeform: Shape 69">
              <a:extLst>
                <a:ext uri="{FF2B5EF4-FFF2-40B4-BE49-F238E27FC236}">
                  <a16:creationId xmlns=""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1" name="Freeform: Shape 70">
              <a:extLst>
                <a:ext uri="{FF2B5EF4-FFF2-40B4-BE49-F238E27FC236}">
                  <a16:creationId xmlns=""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2" name="Freeform: Shape 71">
              <a:extLst>
                <a:ext uri="{FF2B5EF4-FFF2-40B4-BE49-F238E27FC236}">
                  <a16:creationId xmlns=""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3" name="Freeform: Shape 72">
              <a:extLst>
                <a:ext uri="{FF2B5EF4-FFF2-40B4-BE49-F238E27FC236}">
                  <a16:creationId xmlns=""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4" name="Freeform: Shape 73">
              <a:extLst>
                <a:ext uri="{FF2B5EF4-FFF2-40B4-BE49-F238E27FC236}">
                  <a16:creationId xmlns=""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5" name="Freeform: Shape 74">
              <a:extLst>
                <a:ext uri="{FF2B5EF4-FFF2-40B4-BE49-F238E27FC236}">
                  <a16:creationId xmlns=""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6" name="Freeform: Shape 75">
              <a:extLst>
                <a:ext uri="{FF2B5EF4-FFF2-40B4-BE49-F238E27FC236}">
                  <a16:creationId xmlns=""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7" name="Freeform: Shape 76">
              <a:extLst>
                <a:ext uri="{FF2B5EF4-FFF2-40B4-BE49-F238E27FC236}">
                  <a16:creationId xmlns=""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8" name="Freeform: Shape 77">
              <a:extLst>
                <a:ext uri="{FF2B5EF4-FFF2-40B4-BE49-F238E27FC236}">
                  <a16:creationId xmlns=""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79" name="Freeform: Shape 78">
              <a:extLst>
                <a:ext uri="{FF2B5EF4-FFF2-40B4-BE49-F238E27FC236}">
                  <a16:creationId xmlns=""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0" name="Freeform: Shape 79">
              <a:extLst>
                <a:ext uri="{FF2B5EF4-FFF2-40B4-BE49-F238E27FC236}">
                  <a16:creationId xmlns=""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1" name="Freeform: Shape 80">
              <a:extLst>
                <a:ext uri="{FF2B5EF4-FFF2-40B4-BE49-F238E27FC236}">
                  <a16:creationId xmlns=""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2" name="Freeform: Shape 81">
              <a:extLst>
                <a:ext uri="{FF2B5EF4-FFF2-40B4-BE49-F238E27FC236}">
                  <a16:creationId xmlns=""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3" name="Freeform: Shape 82">
              <a:extLst>
                <a:ext uri="{FF2B5EF4-FFF2-40B4-BE49-F238E27FC236}">
                  <a16:creationId xmlns=""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4" name="Freeform: Shape 83">
              <a:extLst>
                <a:ext uri="{FF2B5EF4-FFF2-40B4-BE49-F238E27FC236}">
                  <a16:creationId xmlns=""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5" name="Freeform: Shape 84">
              <a:extLst>
                <a:ext uri="{FF2B5EF4-FFF2-40B4-BE49-F238E27FC236}">
                  <a16:creationId xmlns=""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6" name="Freeform: Shape 85">
              <a:extLst>
                <a:ext uri="{FF2B5EF4-FFF2-40B4-BE49-F238E27FC236}">
                  <a16:creationId xmlns=""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7" name="Freeform: Shape 86">
              <a:extLst>
                <a:ext uri="{FF2B5EF4-FFF2-40B4-BE49-F238E27FC236}">
                  <a16:creationId xmlns=""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8" name="Freeform: Shape 87">
              <a:extLst>
                <a:ext uri="{FF2B5EF4-FFF2-40B4-BE49-F238E27FC236}">
                  <a16:creationId xmlns=""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89" name="Freeform: Shape 88">
              <a:extLst>
                <a:ext uri="{FF2B5EF4-FFF2-40B4-BE49-F238E27FC236}">
                  <a16:creationId xmlns=""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0" name="Freeform: Shape 89">
              <a:extLst>
                <a:ext uri="{FF2B5EF4-FFF2-40B4-BE49-F238E27FC236}">
                  <a16:creationId xmlns=""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1" name="Freeform: Shape 90">
              <a:extLst>
                <a:ext uri="{FF2B5EF4-FFF2-40B4-BE49-F238E27FC236}">
                  <a16:creationId xmlns=""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2" name="Freeform: Shape 91">
              <a:extLst>
                <a:ext uri="{FF2B5EF4-FFF2-40B4-BE49-F238E27FC236}">
                  <a16:creationId xmlns=""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3" name="Freeform: Shape 92">
              <a:extLst>
                <a:ext uri="{FF2B5EF4-FFF2-40B4-BE49-F238E27FC236}">
                  <a16:creationId xmlns=""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4" name="Freeform: Shape 93">
              <a:extLst>
                <a:ext uri="{FF2B5EF4-FFF2-40B4-BE49-F238E27FC236}">
                  <a16:creationId xmlns=""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5" name="Freeform: Shape 94">
              <a:extLst>
                <a:ext uri="{FF2B5EF4-FFF2-40B4-BE49-F238E27FC236}">
                  <a16:creationId xmlns=""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6" name="Freeform: Shape 95">
              <a:extLst>
                <a:ext uri="{FF2B5EF4-FFF2-40B4-BE49-F238E27FC236}">
                  <a16:creationId xmlns=""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7" name="Freeform: Shape 96">
              <a:extLst>
                <a:ext uri="{FF2B5EF4-FFF2-40B4-BE49-F238E27FC236}">
                  <a16:creationId xmlns=""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8" name="Freeform: Shape 97">
              <a:extLst>
                <a:ext uri="{FF2B5EF4-FFF2-40B4-BE49-F238E27FC236}">
                  <a16:creationId xmlns=""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99" name="Freeform: Shape 98">
              <a:extLst>
                <a:ext uri="{FF2B5EF4-FFF2-40B4-BE49-F238E27FC236}">
                  <a16:creationId xmlns=""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0" name="Freeform: Shape 99">
              <a:extLst>
                <a:ext uri="{FF2B5EF4-FFF2-40B4-BE49-F238E27FC236}">
                  <a16:creationId xmlns=""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1" name="Freeform: Shape 100">
              <a:extLst>
                <a:ext uri="{FF2B5EF4-FFF2-40B4-BE49-F238E27FC236}">
                  <a16:creationId xmlns=""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2" name="Freeform: Shape 101">
              <a:extLst>
                <a:ext uri="{FF2B5EF4-FFF2-40B4-BE49-F238E27FC236}">
                  <a16:creationId xmlns=""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3" name="Freeform: Shape 102">
              <a:extLst>
                <a:ext uri="{FF2B5EF4-FFF2-40B4-BE49-F238E27FC236}">
                  <a16:creationId xmlns=""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4" name="Freeform: Shape 103">
              <a:extLst>
                <a:ext uri="{FF2B5EF4-FFF2-40B4-BE49-F238E27FC236}">
                  <a16:creationId xmlns=""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5" name="Freeform: Shape 104">
              <a:extLst>
                <a:ext uri="{FF2B5EF4-FFF2-40B4-BE49-F238E27FC236}">
                  <a16:creationId xmlns=""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6" name="Freeform: Shape 105">
              <a:extLst>
                <a:ext uri="{FF2B5EF4-FFF2-40B4-BE49-F238E27FC236}">
                  <a16:creationId xmlns=""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7" name="Freeform: Shape 106">
              <a:extLst>
                <a:ext uri="{FF2B5EF4-FFF2-40B4-BE49-F238E27FC236}">
                  <a16:creationId xmlns=""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8" name="Freeform: Shape 107">
              <a:extLst>
                <a:ext uri="{FF2B5EF4-FFF2-40B4-BE49-F238E27FC236}">
                  <a16:creationId xmlns=""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09" name="Freeform: Shape 108">
              <a:extLst>
                <a:ext uri="{FF2B5EF4-FFF2-40B4-BE49-F238E27FC236}">
                  <a16:creationId xmlns=""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0" name="Freeform: Shape 109">
              <a:extLst>
                <a:ext uri="{FF2B5EF4-FFF2-40B4-BE49-F238E27FC236}">
                  <a16:creationId xmlns=""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1" name="Freeform: Shape 110">
              <a:extLst>
                <a:ext uri="{FF2B5EF4-FFF2-40B4-BE49-F238E27FC236}">
                  <a16:creationId xmlns=""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2" name="Freeform: Shape 111">
              <a:extLst>
                <a:ext uri="{FF2B5EF4-FFF2-40B4-BE49-F238E27FC236}">
                  <a16:creationId xmlns=""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3" name="Freeform: Shape 112">
              <a:extLst>
                <a:ext uri="{FF2B5EF4-FFF2-40B4-BE49-F238E27FC236}">
                  <a16:creationId xmlns=""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4" name="Freeform: Shape 113">
              <a:extLst>
                <a:ext uri="{FF2B5EF4-FFF2-40B4-BE49-F238E27FC236}">
                  <a16:creationId xmlns=""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5" name="Freeform: Shape 114">
              <a:extLst>
                <a:ext uri="{FF2B5EF4-FFF2-40B4-BE49-F238E27FC236}">
                  <a16:creationId xmlns=""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6" name="Freeform: Shape 115">
              <a:extLst>
                <a:ext uri="{FF2B5EF4-FFF2-40B4-BE49-F238E27FC236}">
                  <a16:creationId xmlns=""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7" name="Freeform: Shape 116">
              <a:extLst>
                <a:ext uri="{FF2B5EF4-FFF2-40B4-BE49-F238E27FC236}">
                  <a16:creationId xmlns=""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8" name="Freeform: Shape 117">
              <a:extLst>
                <a:ext uri="{FF2B5EF4-FFF2-40B4-BE49-F238E27FC236}">
                  <a16:creationId xmlns=""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19" name="Freeform: Shape 118">
              <a:extLst>
                <a:ext uri="{FF2B5EF4-FFF2-40B4-BE49-F238E27FC236}">
                  <a16:creationId xmlns=""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0" name="Freeform: Shape 119">
              <a:extLst>
                <a:ext uri="{FF2B5EF4-FFF2-40B4-BE49-F238E27FC236}">
                  <a16:creationId xmlns=""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1" name="Freeform: Shape 120">
              <a:extLst>
                <a:ext uri="{FF2B5EF4-FFF2-40B4-BE49-F238E27FC236}">
                  <a16:creationId xmlns=""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2" name="Freeform: Shape 121">
              <a:extLst>
                <a:ext uri="{FF2B5EF4-FFF2-40B4-BE49-F238E27FC236}">
                  <a16:creationId xmlns=""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3" name="Freeform: Shape 122">
              <a:extLst>
                <a:ext uri="{FF2B5EF4-FFF2-40B4-BE49-F238E27FC236}">
                  <a16:creationId xmlns=""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4" name="Freeform: Shape 123">
              <a:extLst>
                <a:ext uri="{FF2B5EF4-FFF2-40B4-BE49-F238E27FC236}">
                  <a16:creationId xmlns=""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5" name="Freeform: Shape 124">
              <a:extLst>
                <a:ext uri="{FF2B5EF4-FFF2-40B4-BE49-F238E27FC236}">
                  <a16:creationId xmlns=""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6" name="Freeform: Shape 125">
              <a:extLst>
                <a:ext uri="{FF2B5EF4-FFF2-40B4-BE49-F238E27FC236}">
                  <a16:creationId xmlns=""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7" name="Freeform: Shape 126">
              <a:extLst>
                <a:ext uri="{FF2B5EF4-FFF2-40B4-BE49-F238E27FC236}">
                  <a16:creationId xmlns=""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8" name="Freeform: Shape 127">
              <a:extLst>
                <a:ext uri="{FF2B5EF4-FFF2-40B4-BE49-F238E27FC236}">
                  <a16:creationId xmlns=""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29" name="Freeform: Shape 128">
              <a:extLst>
                <a:ext uri="{FF2B5EF4-FFF2-40B4-BE49-F238E27FC236}">
                  <a16:creationId xmlns=""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0" name="Freeform: Shape 129">
              <a:extLst>
                <a:ext uri="{FF2B5EF4-FFF2-40B4-BE49-F238E27FC236}">
                  <a16:creationId xmlns=""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1" name="Freeform: Shape 130">
              <a:extLst>
                <a:ext uri="{FF2B5EF4-FFF2-40B4-BE49-F238E27FC236}">
                  <a16:creationId xmlns=""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2" name="Freeform: Shape 131">
              <a:extLst>
                <a:ext uri="{FF2B5EF4-FFF2-40B4-BE49-F238E27FC236}">
                  <a16:creationId xmlns=""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3" name="Freeform: Shape 132">
              <a:extLst>
                <a:ext uri="{FF2B5EF4-FFF2-40B4-BE49-F238E27FC236}">
                  <a16:creationId xmlns=""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4" name="Freeform: Shape 133">
              <a:extLst>
                <a:ext uri="{FF2B5EF4-FFF2-40B4-BE49-F238E27FC236}">
                  <a16:creationId xmlns=""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5" name="Freeform: Shape 134">
              <a:extLst>
                <a:ext uri="{FF2B5EF4-FFF2-40B4-BE49-F238E27FC236}">
                  <a16:creationId xmlns=""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6" name="Freeform: Shape 135">
              <a:extLst>
                <a:ext uri="{FF2B5EF4-FFF2-40B4-BE49-F238E27FC236}">
                  <a16:creationId xmlns=""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7" name="Freeform: Shape 136">
              <a:extLst>
                <a:ext uri="{FF2B5EF4-FFF2-40B4-BE49-F238E27FC236}">
                  <a16:creationId xmlns=""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8" name="Freeform: Shape 137">
              <a:extLst>
                <a:ext uri="{FF2B5EF4-FFF2-40B4-BE49-F238E27FC236}">
                  <a16:creationId xmlns=""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39" name="Freeform: Shape 138">
              <a:extLst>
                <a:ext uri="{FF2B5EF4-FFF2-40B4-BE49-F238E27FC236}">
                  <a16:creationId xmlns=""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0" name="Freeform: Shape 139">
              <a:extLst>
                <a:ext uri="{FF2B5EF4-FFF2-40B4-BE49-F238E27FC236}">
                  <a16:creationId xmlns=""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1" name="Freeform: Shape 140">
              <a:extLst>
                <a:ext uri="{FF2B5EF4-FFF2-40B4-BE49-F238E27FC236}">
                  <a16:creationId xmlns=""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2" name="Freeform: Shape 141">
              <a:extLst>
                <a:ext uri="{FF2B5EF4-FFF2-40B4-BE49-F238E27FC236}">
                  <a16:creationId xmlns=""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3" name="Freeform: Shape 142">
              <a:extLst>
                <a:ext uri="{FF2B5EF4-FFF2-40B4-BE49-F238E27FC236}">
                  <a16:creationId xmlns=""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4" name="Freeform: Shape 143">
              <a:extLst>
                <a:ext uri="{FF2B5EF4-FFF2-40B4-BE49-F238E27FC236}">
                  <a16:creationId xmlns=""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5" name="Freeform: Shape 144">
              <a:extLst>
                <a:ext uri="{FF2B5EF4-FFF2-40B4-BE49-F238E27FC236}">
                  <a16:creationId xmlns=""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6" name="Freeform: Shape 145">
              <a:extLst>
                <a:ext uri="{FF2B5EF4-FFF2-40B4-BE49-F238E27FC236}">
                  <a16:creationId xmlns=""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7" name="Freeform: Shape 146">
              <a:extLst>
                <a:ext uri="{FF2B5EF4-FFF2-40B4-BE49-F238E27FC236}">
                  <a16:creationId xmlns=""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8" name="Freeform: Shape 147">
              <a:extLst>
                <a:ext uri="{FF2B5EF4-FFF2-40B4-BE49-F238E27FC236}">
                  <a16:creationId xmlns=""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49" name="Freeform: Shape 148">
              <a:extLst>
                <a:ext uri="{FF2B5EF4-FFF2-40B4-BE49-F238E27FC236}">
                  <a16:creationId xmlns=""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0" name="Freeform: Shape 149">
              <a:extLst>
                <a:ext uri="{FF2B5EF4-FFF2-40B4-BE49-F238E27FC236}">
                  <a16:creationId xmlns=""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1" name="Freeform: Shape 150">
              <a:extLst>
                <a:ext uri="{FF2B5EF4-FFF2-40B4-BE49-F238E27FC236}">
                  <a16:creationId xmlns=""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2" name="Freeform: Shape 151">
              <a:extLst>
                <a:ext uri="{FF2B5EF4-FFF2-40B4-BE49-F238E27FC236}">
                  <a16:creationId xmlns=""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3" name="Freeform: Shape 152">
              <a:extLst>
                <a:ext uri="{FF2B5EF4-FFF2-40B4-BE49-F238E27FC236}">
                  <a16:creationId xmlns=""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4" name="Freeform: Shape 153">
              <a:extLst>
                <a:ext uri="{FF2B5EF4-FFF2-40B4-BE49-F238E27FC236}">
                  <a16:creationId xmlns=""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5" name="Freeform: Shape 154">
              <a:extLst>
                <a:ext uri="{FF2B5EF4-FFF2-40B4-BE49-F238E27FC236}">
                  <a16:creationId xmlns=""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6" name="Freeform: Shape 155">
              <a:extLst>
                <a:ext uri="{FF2B5EF4-FFF2-40B4-BE49-F238E27FC236}">
                  <a16:creationId xmlns=""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7" name="Freeform: Shape 156">
              <a:extLst>
                <a:ext uri="{FF2B5EF4-FFF2-40B4-BE49-F238E27FC236}">
                  <a16:creationId xmlns=""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8" name="Freeform: Shape 157">
              <a:extLst>
                <a:ext uri="{FF2B5EF4-FFF2-40B4-BE49-F238E27FC236}">
                  <a16:creationId xmlns=""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59" name="Freeform: Shape 158">
              <a:extLst>
                <a:ext uri="{FF2B5EF4-FFF2-40B4-BE49-F238E27FC236}">
                  <a16:creationId xmlns=""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0" name="Freeform: Shape 159">
              <a:extLst>
                <a:ext uri="{FF2B5EF4-FFF2-40B4-BE49-F238E27FC236}">
                  <a16:creationId xmlns=""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1" name="Freeform: Shape 160">
              <a:extLst>
                <a:ext uri="{FF2B5EF4-FFF2-40B4-BE49-F238E27FC236}">
                  <a16:creationId xmlns=""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2" name="Freeform: Shape 161">
              <a:extLst>
                <a:ext uri="{FF2B5EF4-FFF2-40B4-BE49-F238E27FC236}">
                  <a16:creationId xmlns=""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3" name="Freeform: Shape 162">
              <a:extLst>
                <a:ext uri="{FF2B5EF4-FFF2-40B4-BE49-F238E27FC236}">
                  <a16:creationId xmlns=""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4" name="Freeform: Shape 163">
              <a:extLst>
                <a:ext uri="{FF2B5EF4-FFF2-40B4-BE49-F238E27FC236}">
                  <a16:creationId xmlns=""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5" name="Freeform: Shape 164">
              <a:extLst>
                <a:ext uri="{FF2B5EF4-FFF2-40B4-BE49-F238E27FC236}">
                  <a16:creationId xmlns=""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6" name="Freeform: Shape 165">
              <a:extLst>
                <a:ext uri="{FF2B5EF4-FFF2-40B4-BE49-F238E27FC236}">
                  <a16:creationId xmlns=""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7" name="Freeform: Shape 166">
              <a:extLst>
                <a:ext uri="{FF2B5EF4-FFF2-40B4-BE49-F238E27FC236}">
                  <a16:creationId xmlns=""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8" name="Freeform: Shape 167">
              <a:extLst>
                <a:ext uri="{FF2B5EF4-FFF2-40B4-BE49-F238E27FC236}">
                  <a16:creationId xmlns=""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69" name="Freeform: Shape 168">
              <a:extLst>
                <a:ext uri="{FF2B5EF4-FFF2-40B4-BE49-F238E27FC236}">
                  <a16:creationId xmlns=""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0" name="Freeform: Shape 169">
              <a:extLst>
                <a:ext uri="{FF2B5EF4-FFF2-40B4-BE49-F238E27FC236}">
                  <a16:creationId xmlns=""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1" name="Freeform: Shape 170">
              <a:extLst>
                <a:ext uri="{FF2B5EF4-FFF2-40B4-BE49-F238E27FC236}">
                  <a16:creationId xmlns=""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2" name="Freeform: Shape 171">
              <a:extLst>
                <a:ext uri="{FF2B5EF4-FFF2-40B4-BE49-F238E27FC236}">
                  <a16:creationId xmlns=""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3" name="Freeform: Shape 172">
              <a:extLst>
                <a:ext uri="{FF2B5EF4-FFF2-40B4-BE49-F238E27FC236}">
                  <a16:creationId xmlns=""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4" name="Freeform: Shape 173">
              <a:extLst>
                <a:ext uri="{FF2B5EF4-FFF2-40B4-BE49-F238E27FC236}">
                  <a16:creationId xmlns=""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5" name="Freeform: Shape 174">
              <a:extLst>
                <a:ext uri="{FF2B5EF4-FFF2-40B4-BE49-F238E27FC236}">
                  <a16:creationId xmlns=""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6" name="Freeform: Shape 175">
              <a:extLst>
                <a:ext uri="{FF2B5EF4-FFF2-40B4-BE49-F238E27FC236}">
                  <a16:creationId xmlns=""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7" name="Freeform: Shape 176">
              <a:extLst>
                <a:ext uri="{FF2B5EF4-FFF2-40B4-BE49-F238E27FC236}">
                  <a16:creationId xmlns=""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8" name="Freeform: Shape 177">
              <a:extLst>
                <a:ext uri="{FF2B5EF4-FFF2-40B4-BE49-F238E27FC236}">
                  <a16:creationId xmlns=""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79" name="Freeform: Shape 178">
              <a:extLst>
                <a:ext uri="{FF2B5EF4-FFF2-40B4-BE49-F238E27FC236}">
                  <a16:creationId xmlns=""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0" name="Freeform: Shape 179">
              <a:extLst>
                <a:ext uri="{FF2B5EF4-FFF2-40B4-BE49-F238E27FC236}">
                  <a16:creationId xmlns=""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1" name="Freeform: Shape 180">
              <a:extLst>
                <a:ext uri="{FF2B5EF4-FFF2-40B4-BE49-F238E27FC236}">
                  <a16:creationId xmlns=""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2" name="Freeform: Shape 181">
              <a:extLst>
                <a:ext uri="{FF2B5EF4-FFF2-40B4-BE49-F238E27FC236}">
                  <a16:creationId xmlns=""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3" name="Freeform: Shape 182">
              <a:extLst>
                <a:ext uri="{FF2B5EF4-FFF2-40B4-BE49-F238E27FC236}">
                  <a16:creationId xmlns=""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4" name="Freeform: Shape 183">
              <a:extLst>
                <a:ext uri="{FF2B5EF4-FFF2-40B4-BE49-F238E27FC236}">
                  <a16:creationId xmlns=""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5" name="Freeform: Shape 184">
              <a:extLst>
                <a:ext uri="{FF2B5EF4-FFF2-40B4-BE49-F238E27FC236}">
                  <a16:creationId xmlns=""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6" name="Freeform: Shape 185">
              <a:extLst>
                <a:ext uri="{FF2B5EF4-FFF2-40B4-BE49-F238E27FC236}">
                  <a16:creationId xmlns=""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7" name="Freeform: Shape 186">
              <a:extLst>
                <a:ext uri="{FF2B5EF4-FFF2-40B4-BE49-F238E27FC236}">
                  <a16:creationId xmlns=""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8" name="Freeform: Shape 187">
              <a:extLst>
                <a:ext uri="{FF2B5EF4-FFF2-40B4-BE49-F238E27FC236}">
                  <a16:creationId xmlns=""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89" name="Freeform: Shape 188">
              <a:extLst>
                <a:ext uri="{FF2B5EF4-FFF2-40B4-BE49-F238E27FC236}">
                  <a16:creationId xmlns=""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0" name="Freeform: Shape 189">
              <a:extLst>
                <a:ext uri="{FF2B5EF4-FFF2-40B4-BE49-F238E27FC236}">
                  <a16:creationId xmlns=""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1" name="Freeform: Shape 190">
              <a:extLst>
                <a:ext uri="{FF2B5EF4-FFF2-40B4-BE49-F238E27FC236}">
                  <a16:creationId xmlns=""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2" name="Freeform: Shape 191">
              <a:extLst>
                <a:ext uri="{FF2B5EF4-FFF2-40B4-BE49-F238E27FC236}">
                  <a16:creationId xmlns=""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3" name="Freeform: Shape 192">
              <a:extLst>
                <a:ext uri="{FF2B5EF4-FFF2-40B4-BE49-F238E27FC236}">
                  <a16:creationId xmlns=""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4" name="Freeform: Shape 193">
              <a:extLst>
                <a:ext uri="{FF2B5EF4-FFF2-40B4-BE49-F238E27FC236}">
                  <a16:creationId xmlns=""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5" name="Freeform: Shape 194">
              <a:extLst>
                <a:ext uri="{FF2B5EF4-FFF2-40B4-BE49-F238E27FC236}">
                  <a16:creationId xmlns=""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6" name="Freeform: Shape 195">
              <a:extLst>
                <a:ext uri="{FF2B5EF4-FFF2-40B4-BE49-F238E27FC236}">
                  <a16:creationId xmlns=""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7" name="Freeform: Shape 196">
              <a:extLst>
                <a:ext uri="{FF2B5EF4-FFF2-40B4-BE49-F238E27FC236}">
                  <a16:creationId xmlns=""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8" name="Freeform: Shape 197">
              <a:extLst>
                <a:ext uri="{FF2B5EF4-FFF2-40B4-BE49-F238E27FC236}">
                  <a16:creationId xmlns=""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199" name="Freeform: Shape 198">
              <a:extLst>
                <a:ext uri="{FF2B5EF4-FFF2-40B4-BE49-F238E27FC236}">
                  <a16:creationId xmlns=""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0" name="Freeform: Shape 199">
              <a:extLst>
                <a:ext uri="{FF2B5EF4-FFF2-40B4-BE49-F238E27FC236}">
                  <a16:creationId xmlns=""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1" name="Freeform: Shape 200">
              <a:extLst>
                <a:ext uri="{FF2B5EF4-FFF2-40B4-BE49-F238E27FC236}">
                  <a16:creationId xmlns=""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2" name="Freeform: Shape 201">
              <a:extLst>
                <a:ext uri="{FF2B5EF4-FFF2-40B4-BE49-F238E27FC236}">
                  <a16:creationId xmlns=""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3" name="Freeform: Shape 202">
              <a:extLst>
                <a:ext uri="{FF2B5EF4-FFF2-40B4-BE49-F238E27FC236}">
                  <a16:creationId xmlns=""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4" name="Freeform: Shape 203">
              <a:extLst>
                <a:ext uri="{FF2B5EF4-FFF2-40B4-BE49-F238E27FC236}">
                  <a16:creationId xmlns=""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5" name="Freeform: Shape 204">
              <a:extLst>
                <a:ext uri="{FF2B5EF4-FFF2-40B4-BE49-F238E27FC236}">
                  <a16:creationId xmlns=""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6" name="Freeform: Shape 205">
              <a:extLst>
                <a:ext uri="{FF2B5EF4-FFF2-40B4-BE49-F238E27FC236}">
                  <a16:creationId xmlns=""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7" name="Freeform: Shape 206">
              <a:extLst>
                <a:ext uri="{FF2B5EF4-FFF2-40B4-BE49-F238E27FC236}">
                  <a16:creationId xmlns=""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8" name="Freeform: Shape 207">
              <a:extLst>
                <a:ext uri="{FF2B5EF4-FFF2-40B4-BE49-F238E27FC236}">
                  <a16:creationId xmlns=""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09" name="Freeform: Shape 208">
              <a:extLst>
                <a:ext uri="{FF2B5EF4-FFF2-40B4-BE49-F238E27FC236}">
                  <a16:creationId xmlns=""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0" name="Freeform: Shape 209">
              <a:extLst>
                <a:ext uri="{FF2B5EF4-FFF2-40B4-BE49-F238E27FC236}">
                  <a16:creationId xmlns=""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1" name="Freeform: Shape 210">
              <a:extLst>
                <a:ext uri="{FF2B5EF4-FFF2-40B4-BE49-F238E27FC236}">
                  <a16:creationId xmlns=""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2" name="Freeform: Shape 211">
              <a:extLst>
                <a:ext uri="{FF2B5EF4-FFF2-40B4-BE49-F238E27FC236}">
                  <a16:creationId xmlns=""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3" name="Freeform: Shape 212">
              <a:extLst>
                <a:ext uri="{FF2B5EF4-FFF2-40B4-BE49-F238E27FC236}">
                  <a16:creationId xmlns=""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4" name="Freeform: Shape 213">
              <a:extLst>
                <a:ext uri="{FF2B5EF4-FFF2-40B4-BE49-F238E27FC236}">
                  <a16:creationId xmlns=""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5" name="Freeform: Shape 214">
              <a:extLst>
                <a:ext uri="{FF2B5EF4-FFF2-40B4-BE49-F238E27FC236}">
                  <a16:creationId xmlns=""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6" name="Freeform: Shape 215">
              <a:extLst>
                <a:ext uri="{FF2B5EF4-FFF2-40B4-BE49-F238E27FC236}">
                  <a16:creationId xmlns=""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7" name="Freeform: Shape 216">
              <a:extLst>
                <a:ext uri="{FF2B5EF4-FFF2-40B4-BE49-F238E27FC236}">
                  <a16:creationId xmlns=""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8" name="Freeform: Shape 217">
              <a:extLst>
                <a:ext uri="{FF2B5EF4-FFF2-40B4-BE49-F238E27FC236}">
                  <a16:creationId xmlns=""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19" name="Freeform: Shape 218">
              <a:extLst>
                <a:ext uri="{FF2B5EF4-FFF2-40B4-BE49-F238E27FC236}">
                  <a16:creationId xmlns=""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0" name="Freeform: Shape 219">
              <a:extLst>
                <a:ext uri="{FF2B5EF4-FFF2-40B4-BE49-F238E27FC236}">
                  <a16:creationId xmlns=""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1" name="Freeform: Shape 220">
              <a:extLst>
                <a:ext uri="{FF2B5EF4-FFF2-40B4-BE49-F238E27FC236}">
                  <a16:creationId xmlns=""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2" name="Freeform: Shape 221">
              <a:extLst>
                <a:ext uri="{FF2B5EF4-FFF2-40B4-BE49-F238E27FC236}">
                  <a16:creationId xmlns=""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3" name="Freeform: Shape 222">
              <a:extLst>
                <a:ext uri="{FF2B5EF4-FFF2-40B4-BE49-F238E27FC236}">
                  <a16:creationId xmlns=""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4" name="Freeform: Shape 223">
              <a:extLst>
                <a:ext uri="{FF2B5EF4-FFF2-40B4-BE49-F238E27FC236}">
                  <a16:creationId xmlns=""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5" name="Freeform: Shape 224">
              <a:extLst>
                <a:ext uri="{FF2B5EF4-FFF2-40B4-BE49-F238E27FC236}">
                  <a16:creationId xmlns=""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6" name="Freeform: Shape 225">
              <a:extLst>
                <a:ext uri="{FF2B5EF4-FFF2-40B4-BE49-F238E27FC236}">
                  <a16:creationId xmlns=""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7" name="Freeform: Shape 226">
              <a:extLst>
                <a:ext uri="{FF2B5EF4-FFF2-40B4-BE49-F238E27FC236}">
                  <a16:creationId xmlns=""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8" name="Freeform: Shape 227">
              <a:extLst>
                <a:ext uri="{FF2B5EF4-FFF2-40B4-BE49-F238E27FC236}">
                  <a16:creationId xmlns=""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29" name="Freeform: Shape 228">
              <a:extLst>
                <a:ext uri="{FF2B5EF4-FFF2-40B4-BE49-F238E27FC236}">
                  <a16:creationId xmlns=""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0" name="Freeform: Shape 229">
              <a:extLst>
                <a:ext uri="{FF2B5EF4-FFF2-40B4-BE49-F238E27FC236}">
                  <a16:creationId xmlns=""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1" name="Freeform: Shape 230">
              <a:extLst>
                <a:ext uri="{FF2B5EF4-FFF2-40B4-BE49-F238E27FC236}">
                  <a16:creationId xmlns=""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2" name="Freeform: Shape 231">
              <a:extLst>
                <a:ext uri="{FF2B5EF4-FFF2-40B4-BE49-F238E27FC236}">
                  <a16:creationId xmlns=""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3" name="Freeform: Shape 232">
              <a:extLst>
                <a:ext uri="{FF2B5EF4-FFF2-40B4-BE49-F238E27FC236}">
                  <a16:creationId xmlns=""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4" name="Freeform: Shape 233">
              <a:extLst>
                <a:ext uri="{FF2B5EF4-FFF2-40B4-BE49-F238E27FC236}">
                  <a16:creationId xmlns=""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5" name="Freeform: Shape 234">
              <a:extLst>
                <a:ext uri="{FF2B5EF4-FFF2-40B4-BE49-F238E27FC236}">
                  <a16:creationId xmlns=""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6" name="Freeform: Shape 235">
              <a:extLst>
                <a:ext uri="{FF2B5EF4-FFF2-40B4-BE49-F238E27FC236}">
                  <a16:creationId xmlns=""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7" name="Freeform: Shape 236">
              <a:extLst>
                <a:ext uri="{FF2B5EF4-FFF2-40B4-BE49-F238E27FC236}">
                  <a16:creationId xmlns=""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8" name="Freeform: Shape 237">
              <a:extLst>
                <a:ext uri="{FF2B5EF4-FFF2-40B4-BE49-F238E27FC236}">
                  <a16:creationId xmlns=""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39" name="Freeform: Shape 238">
              <a:extLst>
                <a:ext uri="{FF2B5EF4-FFF2-40B4-BE49-F238E27FC236}">
                  <a16:creationId xmlns=""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0" name="Freeform: Shape 239">
              <a:extLst>
                <a:ext uri="{FF2B5EF4-FFF2-40B4-BE49-F238E27FC236}">
                  <a16:creationId xmlns=""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1" name="Freeform: Shape 240">
              <a:extLst>
                <a:ext uri="{FF2B5EF4-FFF2-40B4-BE49-F238E27FC236}">
                  <a16:creationId xmlns=""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2" name="Freeform: Shape 241">
              <a:extLst>
                <a:ext uri="{FF2B5EF4-FFF2-40B4-BE49-F238E27FC236}">
                  <a16:creationId xmlns=""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3" name="Freeform: Shape 242">
              <a:extLst>
                <a:ext uri="{FF2B5EF4-FFF2-40B4-BE49-F238E27FC236}">
                  <a16:creationId xmlns=""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4" name="Freeform: Shape 243">
              <a:extLst>
                <a:ext uri="{FF2B5EF4-FFF2-40B4-BE49-F238E27FC236}">
                  <a16:creationId xmlns=""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5" name="Freeform: Shape 244">
              <a:extLst>
                <a:ext uri="{FF2B5EF4-FFF2-40B4-BE49-F238E27FC236}">
                  <a16:creationId xmlns=""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6" name="Freeform: Shape 245">
              <a:extLst>
                <a:ext uri="{FF2B5EF4-FFF2-40B4-BE49-F238E27FC236}">
                  <a16:creationId xmlns=""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7" name="Freeform: Shape 246">
              <a:extLst>
                <a:ext uri="{FF2B5EF4-FFF2-40B4-BE49-F238E27FC236}">
                  <a16:creationId xmlns=""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8" name="Freeform: Shape 247">
              <a:extLst>
                <a:ext uri="{FF2B5EF4-FFF2-40B4-BE49-F238E27FC236}">
                  <a16:creationId xmlns=""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49" name="Freeform: Shape 248">
              <a:extLst>
                <a:ext uri="{FF2B5EF4-FFF2-40B4-BE49-F238E27FC236}">
                  <a16:creationId xmlns=""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0" name="Freeform: Shape 249">
              <a:extLst>
                <a:ext uri="{FF2B5EF4-FFF2-40B4-BE49-F238E27FC236}">
                  <a16:creationId xmlns=""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1" name="Freeform: Shape 250">
              <a:extLst>
                <a:ext uri="{FF2B5EF4-FFF2-40B4-BE49-F238E27FC236}">
                  <a16:creationId xmlns=""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2" name="Freeform: Shape 251">
              <a:extLst>
                <a:ext uri="{FF2B5EF4-FFF2-40B4-BE49-F238E27FC236}">
                  <a16:creationId xmlns=""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3" name="Freeform: Shape 252">
              <a:extLst>
                <a:ext uri="{FF2B5EF4-FFF2-40B4-BE49-F238E27FC236}">
                  <a16:creationId xmlns=""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4" name="Freeform: Shape 253">
              <a:extLst>
                <a:ext uri="{FF2B5EF4-FFF2-40B4-BE49-F238E27FC236}">
                  <a16:creationId xmlns=""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5" name="Freeform: Shape 254">
              <a:extLst>
                <a:ext uri="{FF2B5EF4-FFF2-40B4-BE49-F238E27FC236}">
                  <a16:creationId xmlns=""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6" name="Freeform: Shape 255">
              <a:extLst>
                <a:ext uri="{FF2B5EF4-FFF2-40B4-BE49-F238E27FC236}">
                  <a16:creationId xmlns=""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7" name="Freeform: Shape 256">
              <a:extLst>
                <a:ext uri="{FF2B5EF4-FFF2-40B4-BE49-F238E27FC236}">
                  <a16:creationId xmlns=""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8" name="Freeform: Shape 257">
              <a:extLst>
                <a:ext uri="{FF2B5EF4-FFF2-40B4-BE49-F238E27FC236}">
                  <a16:creationId xmlns=""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59" name="Freeform: Shape 258">
              <a:extLst>
                <a:ext uri="{FF2B5EF4-FFF2-40B4-BE49-F238E27FC236}">
                  <a16:creationId xmlns=""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0" name="Freeform: Shape 259">
              <a:extLst>
                <a:ext uri="{FF2B5EF4-FFF2-40B4-BE49-F238E27FC236}">
                  <a16:creationId xmlns=""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1" name="Freeform: Shape 260">
              <a:extLst>
                <a:ext uri="{FF2B5EF4-FFF2-40B4-BE49-F238E27FC236}">
                  <a16:creationId xmlns=""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2" name="Freeform: Shape 261">
              <a:extLst>
                <a:ext uri="{FF2B5EF4-FFF2-40B4-BE49-F238E27FC236}">
                  <a16:creationId xmlns=""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3" name="Freeform: Shape 262">
              <a:extLst>
                <a:ext uri="{FF2B5EF4-FFF2-40B4-BE49-F238E27FC236}">
                  <a16:creationId xmlns=""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4" name="Freeform: Shape 263">
              <a:extLst>
                <a:ext uri="{FF2B5EF4-FFF2-40B4-BE49-F238E27FC236}">
                  <a16:creationId xmlns=""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5" name="Freeform: Shape 264">
              <a:extLst>
                <a:ext uri="{FF2B5EF4-FFF2-40B4-BE49-F238E27FC236}">
                  <a16:creationId xmlns=""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6" name="Freeform: Shape 265">
              <a:extLst>
                <a:ext uri="{FF2B5EF4-FFF2-40B4-BE49-F238E27FC236}">
                  <a16:creationId xmlns=""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sp>
          <p:nvSpPr>
            <p:cNvPr id="267" name="Freeform: Shape 266">
              <a:extLst>
                <a:ext uri="{FF2B5EF4-FFF2-40B4-BE49-F238E27FC236}">
                  <a16:creationId xmlns=""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pPr rtl="0"/>
              <a:endParaRPr lang="ru-RU" noProof="0">
                <a:latin typeface="Calibri Light" panose="020F0302020204030204" pitchFamily="34" charset="0"/>
              </a:endParaRPr>
            </a:p>
          </p:txBody>
        </p:sp>
      </p:grpSp>
      <p:sp>
        <p:nvSpPr>
          <p:cNvPr id="2" name="Заголовок 1">
            <a:extLst>
              <a:ext uri="{FF2B5EF4-FFF2-40B4-BE49-F238E27FC236}">
                <a16:creationId xmlns=""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rtlCol="0"/>
          <a:lstStyle>
            <a:lvl1pPr>
              <a:defRPr baseline="0"/>
            </a:lvl1pPr>
          </a:lstStyle>
          <a:p>
            <a:pPr rtl="0"/>
            <a:r>
              <a:rPr lang="ru-RU" noProof="0"/>
              <a:t>ЩЕЛКНИТЕ, ЧТОБЫ ИЗМЕНИТЬ ЗАГОЛОВОК</a:t>
            </a:r>
          </a:p>
        </p:txBody>
      </p:sp>
      <p:sp>
        <p:nvSpPr>
          <p:cNvPr id="4" name="Дата 3">
            <a:extLst>
              <a:ext uri="{FF2B5EF4-FFF2-40B4-BE49-F238E27FC236}">
                <a16:creationId xmlns="" xmlns:a16="http://schemas.microsoft.com/office/drawing/2014/main" id="{3EDAC16E-5725-4AC1-AB85-871F25D26688}"/>
              </a:ext>
            </a:extLst>
          </p:cNvPr>
          <p:cNvSpPr>
            <a:spLocks noGrp="1"/>
          </p:cNvSpPr>
          <p:nvPr>
            <p:ph type="dt" sz="half" idx="10"/>
          </p:nvPr>
        </p:nvSpPr>
        <p:spPr/>
        <p:txBody>
          <a:bodyPr rtlCol="0"/>
          <a:lstStyle/>
          <a:p>
            <a:pPr rtl="0"/>
            <a:r>
              <a:rPr lang="ru-RU" noProof="0"/>
              <a:t>01.07.20ГГ</a:t>
            </a:r>
          </a:p>
        </p:txBody>
      </p:sp>
      <p:sp>
        <p:nvSpPr>
          <p:cNvPr id="10" name="Текст 7">
            <a:extLst>
              <a:ext uri="{FF2B5EF4-FFF2-40B4-BE49-F238E27FC236}">
                <a16:creationId xmlns=""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1" name="Текст 7">
            <a:extLst>
              <a:ext uri="{FF2B5EF4-FFF2-40B4-BE49-F238E27FC236}">
                <a16:creationId xmlns=""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2" name="Текст 7">
            <a:extLst>
              <a:ext uri="{FF2B5EF4-FFF2-40B4-BE49-F238E27FC236}">
                <a16:creationId xmlns=""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13" name="Текст 7">
            <a:extLst>
              <a:ext uri="{FF2B5EF4-FFF2-40B4-BE49-F238E27FC236}">
                <a16:creationId xmlns=""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9" name="Текст 7">
            <a:extLst>
              <a:ext uri="{FF2B5EF4-FFF2-40B4-BE49-F238E27FC236}">
                <a16:creationId xmlns=""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20" name="Текст 7">
            <a:extLst>
              <a:ext uri="{FF2B5EF4-FFF2-40B4-BE49-F238E27FC236}">
                <a16:creationId xmlns=""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21" name="Текст 7">
            <a:extLst>
              <a:ext uri="{FF2B5EF4-FFF2-40B4-BE49-F238E27FC236}">
                <a16:creationId xmlns=""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текст</a:t>
            </a:r>
          </a:p>
        </p:txBody>
      </p:sp>
      <p:sp>
        <p:nvSpPr>
          <p:cNvPr id="22" name="Текст 7">
            <a:extLst>
              <a:ext uri="{FF2B5EF4-FFF2-40B4-BE49-F238E27FC236}">
                <a16:creationId xmlns=""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ru-RU" noProof="0"/>
              <a:t>ЩЕЛКНИТЕ, ЧТОБЫ ИЗМЕНИТЬ ЗАГОЛОВОК</a:t>
            </a:r>
          </a:p>
        </p:txBody>
      </p:sp>
      <p:sp>
        <p:nvSpPr>
          <p:cNvPr id="15" name="Нижний колонтитул 4">
            <a:extLst>
              <a:ext uri="{FF2B5EF4-FFF2-40B4-BE49-F238E27FC236}">
                <a16:creationId xmlns="" xmlns:a16="http://schemas.microsoft.com/office/drawing/2014/main" id="{EF9214E9-6126-4AC1-90E2-D969038661B4}"/>
              </a:ext>
            </a:extLst>
          </p:cNvPr>
          <p:cNvSpPr>
            <a:spLocks noGrp="1"/>
          </p:cNvSpPr>
          <p:nvPr>
            <p:ph type="ftr" sz="quarter" idx="11"/>
          </p:nvPr>
        </p:nvSpPr>
        <p:spPr>
          <a:xfrm>
            <a:off x="6025896" y="6356350"/>
            <a:ext cx="3017520" cy="365125"/>
          </a:xfrm>
        </p:spPr>
        <p:txBody>
          <a:bodyPr rtlCol="0"/>
          <a:lstStyle>
            <a:lvl1pPr algn="l">
              <a:defRPr/>
            </a:lvl1pPr>
          </a:lstStyle>
          <a:p>
            <a:pPr rtl="0"/>
            <a:r>
              <a:rPr lang="ru-RU" noProof="0"/>
              <a:t>Заголовок презентации</a:t>
            </a:r>
          </a:p>
        </p:txBody>
      </p:sp>
      <p:sp>
        <p:nvSpPr>
          <p:cNvPr id="16" name="Номер слайда 5">
            <a:extLst>
              <a:ext uri="{FF2B5EF4-FFF2-40B4-BE49-F238E27FC236}">
                <a16:creationId xmlns=""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rtlCol="0"/>
          <a:lstStyle/>
          <a:p>
            <a:pPr rtl="0"/>
            <a:fld id="{B5CEABB6-07DC-46E8-9B57-56EC44A396E5}" type="slidenum">
              <a:rPr lang="ru-RU" noProof="0" smtClean="0"/>
              <a:t>‹#›</a:t>
            </a:fld>
            <a:endParaRPr lang="ru-RU" noProof="0"/>
          </a:p>
        </p:txBody>
      </p:sp>
    </p:spTree>
    <p:extLst>
      <p:ext uri="{BB962C8B-B14F-4D97-AF65-F5344CB8AC3E}">
        <p14:creationId xmlns:p14="http://schemas.microsoft.com/office/powerpoint/2010/main" val="1724775318"/>
      </p:ext>
    </p:extLst>
  </p:cSld>
  <p:clrMapOvr>
    <a:masterClrMapping/>
  </p:clrMapOvr>
  <p:extLst>
    <p:ext uri="{DCECCB84-F9BA-43D5-87BE-67443E8EF086}">
      <p15:sldGuideLst xmlns="" xmlns:p15="http://schemas.microsoft.com/office/powerpoint/2012/main">
        <p15:guide id="1" pos="3840">
          <p15:clr>
            <a:srgbClr val="FBAE40"/>
          </p15:clr>
        </p15:guide>
        <p15:guide id="2" pos="2568">
          <p15:clr>
            <a:srgbClr val="5ACBF0"/>
          </p15:clr>
        </p15:guide>
        <p15:guide id="3" pos="5136">
          <p15:clr>
            <a:srgbClr val="5ACBF0"/>
          </p15:clr>
        </p15:guide>
        <p15:guide id="4" pos="739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Разделитель">
    <p:bg>
      <p:bgPr>
        <a:solidFill>
          <a:schemeClr val="accent6"/>
        </a:solidFill>
        <a:effectLst/>
      </p:bgPr>
    </p:bg>
    <p:spTree>
      <p:nvGrpSpPr>
        <p:cNvPr id="1" name=""/>
        <p:cNvGrpSpPr/>
        <p:nvPr/>
      </p:nvGrpSpPr>
      <p:grpSpPr>
        <a:xfrm>
          <a:off x="0" y="0"/>
          <a:ext cx="0" cy="0"/>
          <a:chOff x="0" y="0"/>
          <a:chExt cx="0" cy="0"/>
        </a:xfrm>
      </p:grpSpPr>
      <p:sp>
        <p:nvSpPr>
          <p:cNvPr id="5" name="Рисунок 7">
            <a:extLst>
              <a:ext uri="{FF2B5EF4-FFF2-40B4-BE49-F238E27FC236}">
                <a16:creationId xmlns="" xmlns:a16="http://schemas.microsoft.com/office/drawing/2014/main" id="{F9C9AE60-466C-4BDA-9E87-7701D81CFE3C}"/>
              </a:ext>
            </a:extLst>
          </p:cNvPr>
          <p:cNvSpPr>
            <a:spLocks noGrp="1"/>
          </p:cNvSpPr>
          <p:nvPr>
            <p:ph type="pic" sz="quarter" idx="10" hasCustomPrompt="1"/>
          </p:nvPr>
        </p:nvSpPr>
        <p:spPr>
          <a:xfrm>
            <a:off x="0" y="0"/>
            <a:ext cx="12192000" cy="6858000"/>
          </a:xfrm>
          <a:prstGeom prst="rect">
            <a:avLst/>
          </a:prstGeom>
        </p:spPr>
        <p:txBody>
          <a:bodyPr rtlCol="0"/>
          <a:lstStyle>
            <a:lvl1pPr marL="0" indent="0" algn="ctr">
              <a:buNone/>
              <a:defRPr>
                <a:solidFill>
                  <a:schemeClr val="accent6">
                    <a:lumMod val="10000"/>
                    <a:lumOff val="90000"/>
                  </a:schemeClr>
                </a:solidFill>
                <a:latin typeface="Times New Roman" panose="02020603050405020304" pitchFamily="18" charset="0"/>
              </a:defRPr>
            </a:lvl1pPr>
          </a:lstStyle>
          <a:p>
            <a:pPr rtl="0"/>
            <a:r>
              <a:rPr lang="ru-RU" noProof="0"/>
              <a:t>Щелкните, чтобы добавить фотографию</a:t>
            </a:r>
          </a:p>
        </p:txBody>
      </p:sp>
      <p:sp>
        <p:nvSpPr>
          <p:cNvPr id="4" name="Текст 4">
            <a:extLst>
              <a:ext uri="{FF2B5EF4-FFF2-40B4-BE49-F238E27FC236}">
                <a16:creationId xmlns="" xmlns:a16="http://schemas.microsoft.com/office/drawing/2014/main" id="{4DF025DF-FE0B-4046-8687-417DFBEB3113}"/>
              </a:ext>
            </a:extLst>
          </p:cNvPr>
          <p:cNvSpPr>
            <a:spLocks noGrp="1"/>
          </p:cNvSpPr>
          <p:nvPr>
            <p:ph type="body" sz="quarter" idx="20" hasCustomPrompt="1"/>
          </p:nvPr>
        </p:nvSpPr>
        <p:spPr>
          <a:xfrm>
            <a:off x="-3250937" y="1278117"/>
            <a:ext cx="19788513" cy="2514600"/>
          </a:xfrm>
          <a:prstGeom prst="rect">
            <a:avLst/>
          </a:prstGeom>
        </p:spPr>
        <p:txBody>
          <a:bodyPr rtlCol="0"/>
          <a:lstStyle>
            <a:lvl1pPr marL="0" indent="0" algn="ctr">
              <a:lnSpc>
                <a:spcPct val="40000"/>
              </a:lnSpc>
              <a:spcBef>
                <a:spcPts val="0"/>
              </a:spcBef>
              <a:buNone/>
              <a:defRPr sz="50000" i="1" baseline="0">
                <a:solidFill>
                  <a:schemeClr val="bg1">
                    <a:alpha val="8000"/>
                  </a:schemeClr>
                </a:solidFill>
                <a:latin typeface="Times New Roman" panose="02020603050405020304" pitchFamily="18" charset="0"/>
                <a:cs typeface="Times New Roman" panose="02020603050405020304" pitchFamily="18" charset="0"/>
              </a:defRPr>
            </a:lvl1pPr>
          </a:lstStyle>
          <a:p>
            <a:pPr rtl="0"/>
            <a:r>
              <a:rPr lang="ru-RU" noProof="0"/>
              <a:t>Компания</a:t>
            </a:r>
          </a:p>
        </p:txBody>
      </p:sp>
      <p:sp>
        <p:nvSpPr>
          <p:cNvPr id="6" name="Заголовок 1">
            <a:extLst>
              <a:ext uri="{FF2B5EF4-FFF2-40B4-BE49-F238E27FC236}">
                <a16:creationId xmlns="" xmlns:a16="http://schemas.microsoft.com/office/drawing/2014/main" id="{254DB932-57BE-437E-B336-17F289AFD79B}"/>
              </a:ext>
            </a:extLst>
          </p:cNvPr>
          <p:cNvSpPr>
            <a:spLocks noGrp="1"/>
          </p:cNvSpPr>
          <p:nvPr>
            <p:ph type="ctrTitle" hasCustomPrompt="1"/>
          </p:nvPr>
        </p:nvSpPr>
        <p:spPr>
          <a:xfrm>
            <a:off x="1253218" y="2685143"/>
            <a:ext cx="9685563" cy="1487714"/>
          </a:xfrm>
          <a:prstGeom prst="rect">
            <a:avLst/>
          </a:prstGeom>
        </p:spPr>
        <p:txBody>
          <a:bodyPr rtlCol="0" anchor="ctr"/>
          <a:lstStyle>
            <a:lvl1pPr algn="ctr">
              <a:defRPr sz="5000" cap="all" spc="200" baseline="0">
                <a:solidFill>
                  <a:schemeClr val="accent6">
                    <a:lumMod val="10000"/>
                    <a:lumOff val="90000"/>
                  </a:schemeClr>
                </a:solidFill>
                <a:latin typeface="Calibri" panose="020F0502020204030204" pitchFamily="34" charset="0"/>
              </a:defRPr>
            </a:lvl1pPr>
          </a:lstStyle>
          <a:p>
            <a:pPr rtl="0"/>
            <a:r>
              <a:rPr lang="ru-RU" noProof="0"/>
              <a:t>Заголовок слайда</a:t>
            </a:r>
          </a:p>
        </p:txBody>
      </p:sp>
    </p:spTree>
    <p:extLst>
      <p:ext uri="{BB962C8B-B14F-4D97-AF65-F5344CB8AC3E}">
        <p14:creationId xmlns:p14="http://schemas.microsoft.com/office/powerpoint/2010/main" val="3367745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smtClean="0"/>
              <a:t>Образец заголовка</a:t>
            </a:r>
            <a:endParaRPr kumimoji="0" lang="en-US"/>
          </a:p>
        </p:txBody>
      </p:sp>
      <p:sp>
        <p:nvSpPr>
          <p:cNvPr id="8" name="Объект 7"/>
          <p:cNvSpPr>
            <a:spLocks noGrp="1"/>
          </p:cNvSpPr>
          <p:nvPr>
            <p:ph sz="quarter" idx="1"/>
          </p:nvPr>
        </p:nvSpPr>
        <p:spPr>
          <a:xfrm>
            <a:off x="609600" y="1600200"/>
            <a:ext cx="9956800" cy="4873752"/>
          </a:xfrm>
        </p:spPr>
        <p:txBody>
          <a:body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7" name="Дата 6"/>
          <p:cNvSpPr>
            <a:spLocks noGrp="1"/>
          </p:cNvSpPr>
          <p:nvPr>
            <p:ph type="dt" sz="half" idx="14"/>
          </p:nvPr>
        </p:nvSpPr>
        <p:spPr/>
        <p:txBody>
          <a:bodyPr rtlCol="0"/>
          <a:lstStyle/>
          <a:p>
            <a:fld id="{B68A0C10-5685-4FFB-8C85-978FEA7AC33B}" type="datetimeFigureOut">
              <a:rPr lang="ru-RU" smtClean="0"/>
              <a:t>26.12.2022</a:t>
            </a:fld>
            <a:endParaRPr lang="ru-RU"/>
          </a:p>
        </p:txBody>
      </p:sp>
      <p:sp>
        <p:nvSpPr>
          <p:cNvPr id="9" name="Номер слайда 8"/>
          <p:cNvSpPr>
            <a:spLocks noGrp="1"/>
          </p:cNvSpPr>
          <p:nvPr>
            <p:ph type="sldNum" sz="quarter" idx="15"/>
          </p:nvPr>
        </p:nvSpPr>
        <p:spPr/>
        <p:txBody>
          <a:bodyPr rtlCol="0"/>
          <a:lstStyle/>
          <a:p>
            <a:fld id="{FC2F4833-7E2F-4C9B-BE15-85381CEC9CFD}" type="slidenum">
              <a:rPr lang="ru-RU" smtClean="0"/>
              <a:t>‹#›</a:t>
            </a:fld>
            <a:endParaRPr lang="ru-RU"/>
          </a:p>
        </p:txBody>
      </p:sp>
      <p:sp>
        <p:nvSpPr>
          <p:cNvPr id="10" name="Нижний колонтитул 9"/>
          <p:cNvSpPr>
            <a:spLocks noGrp="1"/>
          </p:cNvSpPr>
          <p:nvPr>
            <p:ph type="ftr" sz="quarter" idx="16"/>
          </p:nvPr>
        </p:nvSpPr>
        <p:spPr/>
        <p:txBody>
          <a:bodyPr rtlCol="0"/>
          <a:lstStyle/>
          <a:p>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bg>
      <p:bgRef idx="1001">
        <a:schemeClr val="bg2"/>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048000" y="2895600"/>
            <a:ext cx="8229600" cy="2053590"/>
          </a:xfrm>
        </p:spPr>
        <p:txBody>
          <a:bodyPr/>
          <a:lstStyle>
            <a:lvl1pPr algn="l">
              <a:buNone/>
              <a:defRPr sz="3000" b="1" cap="small" baseline="0"/>
            </a:lvl1pPr>
          </a:lstStyle>
          <a:p>
            <a:r>
              <a:rPr kumimoji="0" lang="ru-RU" smtClean="0"/>
              <a:t>Образец заголовка</a:t>
            </a:r>
            <a:endParaRPr kumimoji="0" lang="en-US"/>
          </a:p>
        </p:txBody>
      </p:sp>
      <p:sp>
        <p:nvSpPr>
          <p:cNvPr id="3" name="Текст 2"/>
          <p:cNvSpPr>
            <a:spLocks noGrp="1"/>
          </p:cNvSpPr>
          <p:nvPr>
            <p:ph type="body" idx="1"/>
          </p:nvPr>
        </p:nvSpPr>
        <p:spPr>
          <a:xfrm>
            <a:off x="3048000" y="5010150"/>
            <a:ext cx="82296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ru-RU" smtClean="0"/>
              <a:t>Образец текста</a:t>
            </a:r>
          </a:p>
        </p:txBody>
      </p:sp>
      <p:sp>
        <p:nvSpPr>
          <p:cNvPr id="4" name="Дата 3"/>
          <p:cNvSpPr>
            <a:spLocks noGrp="1"/>
          </p:cNvSpPr>
          <p:nvPr>
            <p:ph type="dt" sz="half" idx="10"/>
          </p:nvPr>
        </p:nvSpPr>
        <p:spPr bwMode="auto">
          <a:xfrm rot="5400000">
            <a:off x="10732008" y="1106932"/>
            <a:ext cx="2286000" cy="508000"/>
          </a:xfrm>
        </p:spPr>
        <p:txBody>
          <a:bodyPr/>
          <a:lstStyle/>
          <a:p>
            <a:fld id="{B68A0C10-5685-4FFB-8C85-978FEA7AC33B}" type="datetimeFigureOut">
              <a:rPr lang="ru-RU" smtClean="0"/>
              <a:t>26.12.2022</a:t>
            </a:fld>
            <a:endParaRPr lang="ru-RU"/>
          </a:p>
        </p:txBody>
      </p:sp>
      <p:sp>
        <p:nvSpPr>
          <p:cNvPr id="5" name="Нижний колонтитул 4"/>
          <p:cNvSpPr>
            <a:spLocks noGrp="1"/>
          </p:cNvSpPr>
          <p:nvPr>
            <p:ph type="ftr" sz="quarter" idx="11"/>
          </p:nvPr>
        </p:nvSpPr>
        <p:spPr bwMode="auto">
          <a:xfrm rot="5400000">
            <a:off x="10046208" y="4114800"/>
            <a:ext cx="3657600" cy="512064"/>
          </a:xfrm>
        </p:spPr>
        <p:txBody>
          <a:bodyPr/>
          <a:lstStyle/>
          <a:p>
            <a:endParaRPr lang="ru-RU"/>
          </a:p>
        </p:txBody>
      </p:sp>
      <p:sp>
        <p:nvSpPr>
          <p:cNvPr id="9" name="Прямоугольник 8"/>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Прямоугольник 9"/>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Прямоугольник 10"/>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Прямоугольник 11"/>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Прямая соединительная линия 12"/>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Прямая соединительная линия 13"/>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Прямая соединительная линия 14"/>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Прямая соединительная линия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Прямая соединительная линия 16"/>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Прямоугольник 17"/>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Овал 18"/>
          <p:cNvSpPr/>
          <p:nvPr/>
        </p:nvSpPr>
        <p:spPr bwMode="auto">
          <a:xfrm>
            <a:off x="812800" y="3429000"/>
            <a:ext cx="17272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Овал 19"/>
          <p:cNvSpPr/>
          <p:nvPr/>
        </p:nvSpPr>
        <p:spPr bwMode="auto">
          <a:xfrm>
            <a:off x="1766272"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Овал 20"/>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Овал 21"/>
          <p:cNvSpPr/>
          <p:nvPr/>
        </p:nvSpPr>
        <p:spPr bwMode="auto">
          <a:xfrm>
            <a:off x="2218944" y="5791200"/>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Овал 22"/>
          <p:cNvSpPr/>
          <p:nvPr/>
        </p:nvSpPr>
        <p:spPr bwMode="auto">
          <a:xfrm>
            <a:off x="2505387" y="4479888"/>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Прямая соединительная линия 25"/>
          <p:cNvSpPr>
            <a:spLocks noChangeShapeType="1"/>
          </p:cNvSpPr>
          <p:nvPr/>
        </p:nvSpPr>
        <p:spPr bwMode="auto">
          <a:xfrm>
            <a:off x="12130592"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Номер слайда 5"/>
          <p:cNvSpPr>
            <a:spLocks noGrp="1"/>
          </p:cNvSpPr>
          <p:nvPr>
            <p:ph type="sldNum" sz="quarter" idx="12"/>
          </p:nvPr>
        </p:nvSpPr>
        <p:spPr bwMode="auto">
          <a:xfrm>
            <a:off x="1787488" y="4928702"/>
            <a:ext cx="812800" cy="517524"/>
          </a:xfrm>
        </p:spPr>
        <p:txBody>
          <a:bodyPr/>
          <a:lstStyle/>
          <a:p>
            <a:fld id="{FC2F4833-7E2F-4C9B-BE15-85381CEC9CFD}" type="slidenum">
              <a:rPr lang="ru-RU" smtClean="0"/>
              <a:t>‹#›</a:t>
            </a:fld>
            <a:endParaRPr lang="ru-RU"/>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smtClean="0"/>
              <a:t>Образец заголовка</a:t>
            </a:r>
            <a:endParaRPr kumimoji="0" lang="en-US"/>
          </a:p>
        </p:txBody>
      </p:sp>
      <p:sp>
        <p:nvSpPr>
          <p:cNvPr id="5" name="Дата 4"/>
          <p:cNvSpPr>
            <a:spLocks noGrp="1"/>
          </p:cNvSpPr>
          <p:nvPr>
            <p:ph type="dt" sz="half" idx="10"/>
          </p:nvPr>
        </p:nvSpPr>
        <p:spPr/>
        <p:txBody>
          <a:bodyPr/>
          <a:lstStyle/>
          <a:p>
            <a:fld id="{B68A0C10-5685-4FFB-8C85-978FEA7AC33B}" type="datetimeFigureOut">
              <a:rPr lang="ru-RU" smtClean="0"/>
              <a:t>26.12.2022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FC2F4833-7E2F-4C9B-BE15-85381CEC9CFD}" type="slidenum">
              <a:rPr lang="ru-RU" smtClean="0"/>
              <a:t>‹#›</a:t>
            </a:fld>
            <a:endParaRPr lang="ru-RU"/>
          </a:p>
        </p:txBody>
      </p:sp>
      <p:sp>
        <p:nvSpPr>
          <p:cNvPr id="9" name="Объект 8"/>
          <p:cNvSpPr>
            <a:spLocks noGrp="1"/>
          </p:cNvSpPr>
          <p:nvPr>
            <p:ph sz="quarter" idx="1"/>
          </p:nvPr>
        </p:nvSpPr>
        <p:spPr>
          <a:xfrm>
            <a:off x="609600" y="1600200"/>
            <a:ext cx="4876800" cy="4572000"/>
          </a:xfrm>
        </p:spPr>
        <p:txBody>
          <a:body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11" name="Объект 10"/>
          <p:cNvSpPr>
            <a:spLocks noGrp="1"/>
          </p:cNvSpPr>
          <p:nvPr>
            <p:ph sz="quarter" idx="2"/>
          </p:nvPr>
        </p:nvSpPr>
        <p:spPr>
          <a:xfrm>
            <a:off x="5693664" y="1600200"/>
            <a:ext cx="4876800" cy="4572000"/>
          </a:xfrm>
        </p:spPr>
        <p:txBody>
          <a:body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273050"/>
            <a:ext cx="10058400" cy="1143000"/>
          </a:xfrm>
        </p:spPr>
        <p:txBody>
          <a:bodyPr anchor="b"/>
          <a:lstStyle>
            <a:lvl1pPr>
              <a:defRPr/>
            </a:lvl1pPr>
          </a:lstStyle>
          <a:p>
            <a:r>
              <a:rPr kumimoji="0" lang="ru-RU" smtClean="0"/>
              <a:t>Образец заголовка</a:t>
            </a:r>
            <a:endParaRPr kumimoji="0" lang="en-US"/>
          </a:p>
        </p:txBody>
      </p:sp>
      <p:sp>
        <p:nvSpPr>
          <p:cNvPr id="7" name="Дата 6"/>
          <p:cNvSpPr>
            <a:spLocks noGrp="1"/>
          </p:cNvSpPr>
          <p:nvPr>
            <p:ph type="dt" sz="half" idx="10"/>
          </p:nvPr>
        </p:nvSpPr>
        <p:spPr/>
        <p:txBody>
          <a:bodyPr/>
          <a:lstStyle/>
          <a:p>
            <a:fld id="{B68A0C10-5685-4FFB-8C85-978FEA7AC33B}" type="datetimeFigureOut">
              <a:rPr lang="ru-RU" smtClean="0"/>
              <a:t>26.12.2022</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FC2F4833-7E2F-4C9B-BE15-85381CEC9CFD}" type="slidenum">
              <a:rPr lang="ru-RU" smtClean="0"/>
              <a:t>‹#›</a:t>
            </a:fld>
            <a:endParaRPr lang="ru-RU"/>
          </a:p>
        </p:txBody>
      </p:sp>
      <p:sp>
        <p:nvSpPr>
          <p:cNvPr id="11" name="Объект 10"/>
          <p:cNvSpPr>
            <a:spLocks noGrp="1"/>
          </p:cNvSpPr>
          <p:nvPr>
            <p:ph sz="quarter" idx="2"/>
          </p:nvPr>
        </p:nvSpPr>
        <p:spPr>
          <a:xfrm>
            <a:off x="609600" y="2362200"/>
            <a:ext cx="4876800" cy="3886200"/>
          </a:xfrm>
        </p:spPr>
        <p:txBody>
          <a:body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13" name="Объект 12"/>
          <p:cNvSpPr>
            <a:spLocks noGrp="1"/>
          </p:cNvSpPr>
          <p:nvPr>
            <p:ph sz="quarter" idx="4"/>
          </p:nvPr>
        </p:nvSpPr>
        <p:spPr>
          <a:xfrm>
            <a:off x="5829300" y="2362200"/>
            <a:ext cx="4876800" cy="3886200"/>
          </a:xfrm>
        </p:spPr>
        <p:txBody>
          <a:body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12" name="Текст 11"/>
          <p:cNvSpPr>
            <a:spLocks noGrp="1"/>
          </p:cNvSpPr>
          <p:nvPr>
            <p:ph type="body" sz="quarter" idx="1"/>
          </p:nvPr>
        </p:nvSpPr>
        <p:spPr>
          <a:xfrm>
            <a:off x="6096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ru-RU" smtClean="0"/>
              <a:t>Образец текста</a:t>
            </a:r>
          </a:p>
        </p:txBody>
      </p:sp>
      <p:sp>
        <p:nvSpPr>
          <p:cNvPr id="14" name="Текст 13"/>
          <p:cNvSpPr>
            <a:spLocks noGrp="1"/>
          </p:cNvSpPr>
          <p:nvPr>
            <p:ph type="body" sz="quarter" idx="3"/>
          </p:nvPr>
        </p:nvSpPr>
        <p:spPr>
          <a:xfrm>
            <a:off x="57912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ru-RU" smtClean="0"/>
              <a:t>Образец текста</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smtClean="0"/>
              <a:t>Образец заголовка</a:t>
            </a:r>
            <a:endParaRPr kumimoji="0" lang="en-US"/>
          </a:p>
        </p:txBody>
      </p:sp>
      <p:sp>
        <p:nvSpPr>
          <p:cNvPr id="6" name="Дата 5"/>
          <p:cNvSpPr>
            <a:spLocks noGrp="1"/>
          </p:cNvSpPr>
          <p:nvPr>
            <p:ph type="dt" sz="half" idx="10"/>
          </p:nvPr>
        </p:nvSpPr>
        <p:spPr/>
        <p:txBody>
          <a:bodyPr rtlCol="0"/>
          <a:lstStyle/>
          <a:p>
            <a:fld id="{B68A0C10-5685-4FFB-8C85-978FEA7AC33B}" type="datetimeFigureOut">
              <a:rPr lang="ru-RU" smtClean="0"/>
              <a:t>26.12.2022</a:t>
            </a:fld>
            <a:endParaRPr lang="ru-RU"/>
          </a:p>
        </p:txBody>
      </p:sp>
      <p:sp>
        <p:nvSpPr>
          <p:cNvPr id="7" name="Номер слайда 6"/>
          <p:cNvSpPr>
            <a:spLocks noGrp="1"/>
          </p:cNvSpPr>
          <p:nvPr>
            <p:ph type="sldNum" sz="quarter" idx="11"/>
          </p:nvPr>
        </p:nvSpPr>
        <p:spPr/>
        <p:txBody>
          <a:bodyPr rtlCol="0"/>
          <a:lstStyle/>
          <a:p>
            <a:fld id="{FC2F4833-7E2F-4C9B-BE15-85381CEC9CFD}" type="slidenum">
              <a:rPr lang="ru-RU" smtClean="0"/>
              <a:t>‹#›</a:t>
            </a:fld>
            <a:endParaRPr lang="ru-RU"/>
          </a:p>
        </p:txBody>
      </p:sp>
      <p:sp>
        <p:nvSpPr>
          <p:cNvPr id="8" name="Нижний колонтитул 7"/>
          <p:cNvSpPr>
            <a:spLocks noGrp="1"/>
          </p:cNvSpPr>
          <p:nvPr>
            <p:ph type="ftr" sz="quarter" idx="12"/>
          </p:nvPr>
        </p:nvSpPr>
        <p:spPr/>
        <p:txBody>
          <a:bodyPr rtlCol="0"/>
          <a:lstStyle/>
          <a:p>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68A0C10-5685-4FFB-8C85-978FEA7AC33B}" type="datetimeFigureOut">
              <a:rPr lang="ru-RU" smtClean="0"/>
              <a:t>26.12.2022</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FC2F4833-7E2F-4C9B-BE15-85381CEC9CFD}" type="slidenum">
              <a:rPr lang="ru-RU" smtClean="0"/>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Объект с подписью">
    <p:bg>
      <p:bgRef idx="1001">
        <a:schemeClr val="bg1"/>
      </p:bgRef>
    </p:bg>
    <p:spTree>
      <p:nvGrpSpPr>
        <p:cNvPr id="1" name=""/>
        <p:cNvGrpSpPr/>
        <p:nvPr/>
      </p:nvGrpSpPr>
      <p:grpSpPr>
        <a:xfrm>
          <a:off x="0" y="0"/>
          <a:ext cx="0" cy="0"/>
          <a:chOff x="0" y="0"/>
          <a:chExt cx="0" cy="0"/>
        </a:xfrm>
      </p:grpSpPr>
      <p:sp>
        <p:nvSpPr>
          <p:cNvPr id="10" name="Прямая соединительная линия 9"/>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Заголовок 1"/>
          <p:cNvSpPr>
            <a:spLocks noGrp="1"/>
          </p:cNvSpPr>
          <p:nvPr>
            <p:ph type="title"/>
          </p:nvPr>
        </p:nvSpPr>
        <p:spPr>
          <a:xfrm rot="5400000">
            <a:off x="5547360" y="3124200"/>
            <a:ext cx="6309360" cy="609600"/>
          </a:xfrm>
        </p:spPr>
        <p:txBody>
          <a:bodyPr anchor="b"/>
          <a:lstStyle>
            <a:lvl1pPr algn="l">
              <a:buNone/>
              <a:defRPr sz="2000" b="1" cap="small" baseline="0"/>
            </a:lvl1pPr>
          </a:lstStyle>
          <a:p>
            <a:r>
              <a:rPr kumimoji="0" lang="ru-RU" smtClean="0"/>
              <a:t>Образец заголовка</a:t>
            </a:r>
            <a:endParaRPr kumimoji="0" lang="en-US"/>
          </a:p>
        </p:txBody>
      </p:sp>
      <p:sp>
        <p:nvSpPr>
          <p:cNvPr id="3" name="Текст 2"/>
          <p:cNvSpPr>
            <a:spLocks noGrp="1"/>
          </p:cNvSpPr>
          <p:nvPr>
            <p:ph type="body" idx="2"/>
          </p:nvPr>
        </p:nvSpPr>
        <p:spPr>
          <a:xfrm>
            <a:off x="9083040" y="274320"/>
            <a:ext cx="2036064"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ru-RU" smtClean="0"/>
              <a:t>Образец текста</a:t>
            </a:r>
          </a:p>
        </p:txBody>
      </p:sp>
      <p:sp>
        <p:nvSpPr>
          <p:cNvPr id="8" name="Прямая соединительная линия 7"/>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Прямая соединительная линия 8"/>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Прямая соединительная линия 10"/>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Прямоугольник 11"/>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Прямая соединительная линия 12"/>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Овал 13"/>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Объект 17"/>
          <p:cNvSpPr>
            <a:spLocks noGrp="1"/>
          </p:cNvSpPr>
          <p:nvPr>
            <p:ph sz="quarter" idx="1"/>
          </p:nvPr>
        </p:nvSpPr>
        <p:spPr>
          <a:xfrm>
            <a:off x="406400" y="274320"/>
            <a:ext cx="7518400" cy="6327648"/>
          </a:xfrm>
        </p:spPr>
        <p:txBody>
          <a:body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21" name="Дата 20"/>
          <p:cNvSpPr>
            <a:spLocks noGrp="1"/>
          </p:cNvSpPr>
          <p:nvPr>
            <p:ph type="dt" sz="half" idx="14"/>
          </p:nvPr>
        </p:nvSpPr>
        <p:spPr/>
        <p:txBody>
          <a:bodyPr rtlCol="0"/>
          <a:lstStyle/>
          <a:p>
            <a:fld id="{B68A0C10-5685-4FFB-8C85-978FEA7AC33B}" type="datetimeFigureOut">
              <a:rPr lang="ru-RU" smtClean="0"/>
              <a:t>26.12.2022</a:t>
            </a:fld>
            <a:endParaRPr lang="ru-RU"/>
          </a:p>
        </p:txBody>
      </p:sp>
      <p:sp>
        <p:nvSpPr>
          <p:cNvPr id="22" name="Номер слайда 21"/>
          <p:cNvSpPr>
            <a:spLocks noGrp="1"/>
          </p:cNvSpPr>
          <p:nvPr>
            <p:ph type="sldNum" sz="quarter" idx="15"/>
          </p:nvPr>
        </p:nvSpPr>
        <p:spPr/>
        <p:txBody>
          <a:bodyPr rtlCol="0"/>
          <a:lstStyle/>
          <a:p>
            <a:fld id="{FC2F4833-7E2F-4C9B-BE15-85381CEC9CFD}" type="slidenum">
              <a:rPr lang="ru-RU" smtClean="0"/>
              <a:t>‹#›</a:t>
            </a:fld>
            <a:endParaRPr lang="ru-RU"/>
          </a:p>
        </p:txBody>
      </p:sp>
      <p:sp>
        <p:nvSpPr>
          <p:cNvPr id="23" name="Нижний колонтитул 22"/>
          <p:cNvSpPr>
            <a:spLocks noGrp="1"/>
          </p:cNvSpPr>
          <p:nvPr>
            <p:ph type="ftr" sz="quarter" idx="16"/>
          </p:nvPr>
        </p:nvSpPr>
        <p:spPr/>
        <p:txBody>
          <a:bodyPr rtlCol="0"/>
          <a:lstStyle/>
          <a:p>
            <a:endParaRPr lang="ru-RU"/>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9" name="Прямая соединительная линия 8"/>
          <p:cNvSpPr>
            <a:spLocks noChangeShapeType="1"/>
          </p:cNvSpPr>
          <p:nvPr/>
        </p:nvSpPr>
        <p:spPr bwMode="auto">
          <a:xfrm>
            <a:off x="11684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Овал 12"/>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Заголовок 1"/>
          <p:cNvSpPr>
            <a:spLocks noGrp="1"/>
          </p:cNvSpPr>
          <p:nvPr>
            <p:ph type="title"/>
          </p:nvPr>
        </p:nvSpPr>
        <p:spPr>
          <a:xfrm rot="5400000">
            <a:off x="5518404" y="3124200"/>
            <a:ext cx="6309360" cy="609600"/>
          </a:xfrm>
        </p:spPr>
        <p:txBody>
          <a:bodyPr anchor="b"/>
          <a:lstStyle>
            <a:lvl1pPr algn="l">
              <a:buNone/>
              <a:defRPr sz="2000" b="1"/>
            </a:lvl1pPr>
          </a:lstStyle>
          <a:p>
            <a:r>
              <a:rPr kumimoji="0" lang="ru-RU" smtClean="0"/>
              <a:t>Образец заголовка</a:t>
            </a:r>
            <a:endParaRPr kumimoji="0" lang="en-US"/>
          </a:p>
        </p:txBody>
      </p:sp>
      <p:sp>
        <p:nvSpPr>
          <p:cNvPr id="3" name="Рисунок 2"/>
          <p:cNvSpPr>
            <a:spLocks noGrp="1"/>
          </p:cNvSpPr>
          <p:nvPr>
            <p:ph type="pic" idx="1"/>
          </p:nvPr>
        </p:nvSpPr>
        <p:spPr>
          <a:xfrm>
            <a:off x="0" y="0"/>
            <a:ext cx="82296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ru-RU" smtClean="0"/>
              <a:t>Вставка рисунка</a:t>
            </a:r>
            <a:endParaRPr kumimoji="0" lang="en-US" dirty="0"/>
          </a:p>
        </p:txBody>
      </p:sp>
      <p:sp>
        <p:nvSpPr>
          <p:cNvPr id="4" name="Текст 3"/>
          <p:cNvSpPr>
            <a:spLocks noGrp="1"/>
          </p:cNvSpPr>
          <p:nvPr>
            <p:ph type="body" sz="half" idx="2"/>
          </p:nvPr>
        </p:nvSpPr>
        <p:spPr>
          <a:xfrm>
            <a:off x="9021064" y="264795"/>
            <a:ext cx="2032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ru-RU" smtClean="0"/>
              <a:t>Образец текста</a:t>
            </a:r>
          </a:p>
        </p:txBody>
      </p:sp>
      <p:sp>
        <p:nvSpPr>
          <p:cNvPr id="10" name="Прямая соединительная линия 9"/>
          <p:cNvSpPr>
            <a:spLocks noChangeShapeType="1"/>
          </p:cNvSpPr>
          <p:nvPr/>
        </p:nvSpPr>
        <p:spPr bwMode="auto">
          <a:xfrm>
            <a:off x="119888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Прямоугольник 10"/>
          <p:cNvSpPr/>
          <p:nvPr/>
        </p:nvSpPr>
        <p:spPr bwMode="auto">
          <a:xfrm>
            <a:off x="11785600" y="0"/>
            <a:ext cx="4064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Прямая соединительная линия 11"/>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Прямая соединительная линия 18"/>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Прямая соединительная линия 19"/>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Дата 16"/>
          <p:cNvSpPr>
            <a:spLocks noGrp="1"/>
          </p:cNvSpPr>
          <p:nvPr>
            <p:ph type="dt" sz="half" idx="10"/>
          </p:nvPr>
        </p:nvSpPr>
        <p:spPr/>
        <p:txBody>
          <a:bodyPr rtlCol="0"/>
          <a:lstStyle/>
          <a:p>
            <a:fld id="{B68A0C10-5685-4FFB-8C85-978FEA7AC33B}" type="datetimeFigureOut">
              <a:rPr lang="ru-RU" smtClean="0"/>
              <a:t>26.12.2022</a:t>
            </a:fld>
            <a:endParaRPr lang="ru-RU"/>
          </a:p>
        </p:txBody>
      </p:sp>
      <p:sp>
        <p:nvSpPr>
          <p:cNvPr id="18" name="Номер слайда 17"/>
          <p:cNvSpPr>
            <a:spLocks noGrp="1"/>
          </p:cNvSpPr>
          <p:nvPr>
            <p:ph type="sldNum" sz="quarter" idx="11"/>
          </p:nvPr>
        </p:nvSpPr>
        <p:spPr/>
        <p:txBody>
          <a:bodyPr rtlCol="0"/>
          <a:lstStyle/>
          <a:p>
            <a:fld id="{FC2F4833-7E2F-4C9B-BE15-85381CEC9CFD}" type="slidenum">
              <a:rPr lang="ru-RU" smtClean="0"/>
              <a:t>‹#›</a:t>
            </a:fld>
            <a:endParaRPr lang="ru-RU"/>
          </a:p>
        </p:txBody>
      </p:sp>
      <p:sp>
        <p:nvSpPr>
          <p:cNvPr id="21" name="Нижний колонтитул 20"/>
          <p:cNvSpPr>
            <a:spLocks noGrp="1"/>
          </p:cNvSpPr>
          <p:nvPr>
            <p:ph type="ftr" sz="quarter" idx="12"/>
          </p:nvPr>
        </p:nvSpPr>
        <p:spPr/>
        <p:txBody>
          <a:bodyPr rtlCol="0"/>
          <a:lstStyle/>
          <a:p>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Прямая соединительная линия 15"/>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Заголовок 21"/>
          <p:cNvSpPr>
            <a:spLocks noGrp="1"/>
          </p:cNvSpPr>
          <p:nvPr>
            <p:ph type="title"/>
          </p:nvPr>
        </p:nvSpPr>
        <p:spPr>
          <a:xfrm>
            <a:off x="609600" y="274638"/>
            <a:ext cx="9956800" cy="1143000"/>
          </a:xfrm>
          <a:prstGeom prst="rect">
            <a:avLst/>
          </a:prstGeom>
        </p:spPr>
        <p:txBody>
          <a:bodyPr vert="horz" anchor="b">
            <a:normAutofit/>
          </a:bodyPr>
          <a:lstStyle/>
          <a:p>
            <a:r>
              <a:rPr kumimoji="0" lang="ru-RU" smtClean="0"/>
              <a:t>Образец заголовка</a:t>
            </a:r>
            <a:endParaRPr kumimoji="0" lang="en-US"/>
          </a:p>
        </p:txBody>
      </p:sp>
      <p:sp>
        <p:nvSpPr>
          <p:cNvPr id="13" name="Текст 12"/>
          <p:cNvSpPr>
            <a:spLocks noGrp="1"/>
          </p:cNvSpPr>
          <p:nvPr>
            <p:ph type="body" idx="1"/>
          </p:nvPr>
        </p:nvSpPr>
        <p:spPr>
          <a:xfrm>
            <a:off x="609600" y="1600200"/>
            <a:ext cx="9956800" cy="4873752"/>
          </a:xfrm>
          <a:prstGeom prst="rect">
            <a:avLst/>
          </a:prstGeom>
        </p:spPr>
        <p:txBody>
          <a:bodyPr vert="horz">
            <a:normAutofit/>
          </a:bodyPr>
          <a:lstStyle/>
          <a:p>
            <a:pPr lvl="0" eaLnBrk="1" latinLnBrk="0" hangingPunct="1"/>
            <a:r>
              <a:rPr kumimoji="0" lang="ru-RU" smtClean="0"/>
              <a:t>Образец текста</a:t>
            </a:r>
          </a:p>
          <a:p>
            <a:pPr lvl="1" eaLnBrk="1" latinLnBrk="0" hangingPunct="1"/>
            <a:r>
              <a:rPr kumimoji="0" lang="ru-RU" smtClean="0"/>
              <a:t>Второй уровень</a:t>
            </a:r>
          </a:p>
          <a:p>
            <a:pPr lvl="2" eaLnBrk="1" latinLnBrk="0" hangingPunct="1"/>
            <a:r>
              <a:rPr kumimoji="0" lang="ru-RU" smtClean="0"/>
              <a:t>Третий уровень</a:t>
            </a:r>
          </a:p>
          <a:p>
            <a:pPr lvl="3" eaLnBrk="1" latinLnBrk="0" hangingPunct="1"/>
            <a:r>
              <a:rPr kumimoji="0" lang="ru-RU" smtClean="0"/>
              <a:t>Четвертый уровень</a:t>
            </a:r>
          </a:p>
          <a:p>
            <a:pPr lvl="4" eaLnBrk="1" latinLnBrk="0" hangingPunct="1"/>
            <a:r>
              <a:rPr kumimoji="0" lang="ru-RU" smtClean="0"/>
              <a:t>Пятый уровень</a:t>
            </a:r>
            <a:endParaRPr kumimoji="0" lang="en-US"/>
          </a:p>
        </p:txBody>
      </p:sp>
      <p:sp>
        <p:nvSpPr>
          <p:cNvPr id="14" name="Дата 13"/>
          <p:cNvSpPr>
            <a:spLocks noGrp="1"/>
          </p:cNvSpPr>
          <p:nvPr>
            <p:ph type="dt" sz="half" idx="2"/>
          </p:nvPr>
        </p:nvSpPr>
        <p:spPr>
          <a:xfrm rot="5400000">
            <a:off x="10454640" y="1017843"/>
            <a:ext cx="2011680" cy="512064"/>
          </a:xfrm>
          <a:prstGeom prst="rect">
            <a:avLst/>
          </a:prstGeom>
        </p:spPr>
        <p:txBody>
          <a:bodyPr vert="horz" anchor="ctr" anchorCtr="0"/>
          <a:lstStyle>
            <a:lvl1pPr algn="r" eaLnBrk="1" latinLnBrk="0" hangingPunct="1">
              <a:defRPr kumimoji="0" sz="1200">
                <a:solidFill>
                  <a:schemeClr val="tx2"/>
                </a:solidFill>
              </a:defRPr>
            </a:lvl1pPr>
          </a:lstStyle>
          <a:p>
            <a:fld id="{B68A0C10-5685-4FFB-8C85-978FEA7AC33B}" type="datetimeFigureOut">
              <a:rPr lang="ru-RU" smtClean="0"/>
              <a:t>26.12.2022</a:t>
            </a:fld>
            <a:endParaRPr lang="ru-RU"/>
          </a:p>
        </p:txBody>
      </p:sp>
      <p:sp>
        <p:nvSpPr>
          <p:cNvPr id="3" name="Нижний колонтитул 2"/>
          <p:cNvSpPr>
            <a:spLocks noGrp="1"/>
          </p:cNvSpPr>
          <p:nvPr>
            <p:ph type="ftr" sz="quarter" idx="3"/>
          </p:nvPr>
        </p:nvSpPr>
        <p:spPr>
          <a:xfrm rot="5400000">
            <a:off x="9853648" y="3676280"/>
            <a:ext cx="3200400" cy="487680"/>
          </a:xfrm>
          <a:prstGeom prst="rect">
            <a:avLst/>
          </a:prstGeom>
        </p:spPr>
        <p:txBody>
          <a:bodyPr vert="horz" anchor="ctr" anchorCtr="0"/>
          <a:lstStyle>
            <a:lvl1pPr algn="l" eaLnBrk="1" latinLnBrk="0" hangingPunct="1">
              <a:defRPr kumimoji="0" sz="1200">
                <a:solidFill>
                  <a:schemeClr val="tx2"/>
                </a:solidFill>
              </a:defRPr>
            </a:lvl1pPr>
          </a:lstStyle>
          <a:p>
            <a:endParaRPr lang="ru-RU"/>
          </a:p>
        </p:txBody>
      </p:sp>
      <p:sp>
        <p:nvSpPr>
          <p:cNvPr id="7" name="Прямая соединительная линия 6"/>
          <p:cNvSpPr>
            <a:spLocks noChangeShapeType="1"/>
          </p:cNvSpPr>
          <p:nvPr/>
        </p:nvSpPr>
        <p:spPr bwMode="auto">
          <a:xfrm>
            <a:off x="1016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Прямая соединительная линия 8"/>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Прямоугольник 9"/>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Прямая соединительная линия 10"/>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Овал 11"/>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Номер слайда 22"/>
          <p:cNvSpPr>
            <a:spLocks noGrp="1"/>
          </p:cNvSpPr>
          <p:nvPr>
            <p:ph type="sldNum" sz="quarter" idx="4"/>
          </p:nvPr>
        </p:nvSpPr>
        <p:spPr>
          <a:xfrm>
            <a:off x="10838688" y="5734050"/>
            <a:ext cx="812800" cy="521208"/>
          </a:xfrm>
          <a:prstGeom prst="rect">
            <a:avLst/>
          </a:prstGeom>
        </p:spPr>
        <p:txBody>
          <a:bodyPr vert="horz" anchor="ctr"/>
          <a:lstStyle>
            <a:lvl1pPr algn="ctr" eaLnBrk="1" latinLnBrk="0" hangingPunct="1">
              <a:defRPr kumimoji="0" sz="1400" b="1">
                <a:solidFill>
                  <a:srgbClr val="FFFFFF"/>
                </a:solidFill>
              </a:defRPr>
            </a:lvl1pPr>
          </a:lstStyle>
          <a:p>
            <a:fld id="{FC2F4833-7E2F-4C9B-BE15-85381CEC9CFD}" type="slidenum">
              <a:rPr lang="ru-RU" smtClean="0"/>
              <a:t>‹#›</a:t>
            </a:fld>
            <a:endParaRPr lang="ru-RU"/>
          </a:p>
        </p:txBody>
      </p:sp>
    </p:spTree>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5">
            <a:extLst>
              <a:ext uri="{FF2B5EF4-FFF2-40B4-BE49-F238E27FC236}">
                <a16:creationId xmlns="" xmlns:a16="http://schemas.microsoft.com/office/drawing/2014/main" id="{50A5A485-6B16-4038-9160-4F501060C696}"/>
              </a:ext>
            </a:extLst>
          </p:cNvPr>
          <p:cNvSpPr/>
          <p:nvPr/>
        </p:nvSpPr>
        <p:spPr>
          <a:xfrm rot="10027646">
            <a:off x="473717" y="6634029"/>
            <a:ext cx="15650588" cy="1332335"/>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Заголовок 1">
            <a:extLst>
              <a:ext uri="{FF2B5EF4-FFF2-40B4-BE49-F238E27FC236}">
                <a16:creationId xmlns="" xmlns:a16="http://schemas.microsoft.com/office/drawing/2014/main" id="{9EFBC93F-A0DD-414F-A94C-62229FBBDA80}"/>
              </a:ext>
            </a:extLst>
          </p:cNvPr>
          <p:cNvSpPr>
            <a:spLocks noGrp="1"/>
          </p:cNvSpPr>
          <p:nvPr>
            <p:ph type="ctrTitle"/>
          </p:nvPr>
        </p:nvSpPr>
        <p:spPr>
          <a:xfrm>
            <a:off x="1617518" y="332509"/>
            <a:ext cx="9490364" cy="4821381"/>
          </a:xfrm>
        </p:spPr>
        <p:txBody>
          <a:bodyPr>
            <a:normAutofit fontScale="90000"/>
          </a:bodyPr>
          <a:lstStyle/>
          <a:p>
            <a:pPr algn="ctr"/>
            <a:r>
              <a:rPr lang="ru-RU" sz="2000" dirty="0">
                <a:solidFill>
                  <a:schemeClr val="tx1">
                    <a:lumMod val="50000"/>
                    <a:lumOff val="50000"/>
                  </a:schemeClr>
                </a:solidFill>
                <a:latin typeface="Candara" panose="020E0502030303020204" pitchFamily="34" charset="0"/>
              </a:rPr>
              <a:t>Министерство образования Тульской области</a:t>
            </a:r>
            <a:br>
              <a:rPr lang="ru-RU" sz="2000" dirty="0">
                <a:solidFill>
                  <a:schemeClr val="tx1">
                    <a:lumMod val="50000"/>
                    <a:lumOff val="50000"/>
                  </a:schemeClr>
                </a:solidFill>
                <a:latin typeface="Candara" panose="020E0502030303020204" pitchFamily="34" charset="0"/>
              </a:rPr>
            </a:br>
            <a:r>
              <a:rPr lang="ru-RU" sz="2000" dirty="0">
                <a:solidFill>
                  <a:schemeClr val="tx1">
                    <a:lumMod val="50000"/>
                    <a:lumOff val="50000"/>
                  </a:schemeClr>
                </a:solidFill>
                <a:latin typeface="Candara" panose="020E0502030303020204" pitchFamily="34" charset="0"/>
              </a:rPr>
              <a:t>Государственное профессиональное образовательное учреждение </a:t>
            </a:r>
            <a:br>
              <a:rPr lang="ru-RU" sz="2000" dirty="0">
                <a:solidFill>
                  <a:schemeClr val="tx1">
                    <a:lumMod val="50000"/>
                    <a:lumOff val="50000"/>
                  </a:schemeClr>
                </a:solidFill>
                <a:latin typeface="Candara" panose="020E0502030303020204" pitchFamily="34" charset="0"/>
              </a:rPr>
            </a:br>
            <a:r>
              <a:rPr lang="ru-RU" sz="2000" dirty="0">
                <a:solidFill>
                  <a:schemeClr val="tx1">
                    <a:lumMod val="50000"/>
                    <a:lumOff val="50000"/>
                  </a:schemeClr>
                </a:solidFill>
                <a:latin typeface="Candara" panose="020E0502030303020204" pitchFamily="34" charset="0"/>
              </a:rPr>
              <a:t>Тульской области</a:t>
            </a:r>
            <a:br>
              <a:rPr lang="ru-RU" sz="2000" dirty="0">
                <a:solidFill>
                  <a:schemeClr val="tx1">
                    <a:lumMod val="50000"/>
                    <a:lumOff val="50000"/>
                  </a:schemeClr>
                </a:solidFill>
                <a:latin typeface="Candara" panose="020E0502030303020204" pitchFamily="34" charset="0"/>
              </a:rPr>
            </a:br>
            <a:r>
              <a:rPr lang="ru-RU" sz="2000" dirty="0">
                <a:solidFill>
                  <a:schemeClr val="tx1">
                    <a:lumMod val="50000"/>
                    <a:lumOff val="50000"/>
                  </a:schemeClr>
                </a:solidFill>
                <a:latin typeface="Candara" panose="020E0502030303020204" pitchFamily="34" charset="0"/>
              </a:rPr>
              <a:t>   «Донской </a:t>
            </a:r>
            <a:r>
              <a:rPr lang="ru-RU" sz="2000" dirty="0" smtClean="0">
                <a:solidFill>
                  <a:schemeClr val="tx1">
                    <a:lumMod val="50000"/>
                    <a:lumOff val="50000"/>
                  </a:schemeClr>
                </a:solidFill>
                <a:latin typeface="Candara" panose="020E0502030303020204" pitchFamily="34" charset="0"/>
              </a:rPr>
              <a:t>политехнический колледж»</a:t>
            </a:r>
            <a:r>
              <a:rPr lang="ru-RU" sz="2000" dirty="0">
                <a:solidFill>
                  <a:schemeClr val="tx1">
                    <a:lumMod val="50000"/>
                    <a:lumOff val="50000"/>
                  </a:schemeClr>
                </a:solidFill>
                <a:latin typeface="Candara" panose="020E0502030303020204" pitchFamily="34" charset="0"/>
              </a:rPr>
              <a:t/>
            </a:r>
            <a:br>
              <a:rPr lang="ru-RU" sz="2000" dirty="0">
                <a:solidFill>
                  <a:schemeClr val="tx1">
                    <a:lumMod val="50000"/>
                    <a:lumOff val="50000"/>
                  </a:schemeClr>
                </a:solidFill>
                <a:latin typeface="Candara" panose="020E0502030303020204" pitchFamily="34" charset="0"/>
              </a:rPr>
            </a:br>
            <a:r>
              <a:rPr lang="ru-RU" sz="2000" dirty="0">
                <a:solidFill>
                  <a:schemeClr val="tx1">
                    <a:lumMod val="95000"/>
                    <a:lumOff val="5000"/>
                  </a:schemeClr>
                </a:solidFill>
                <a:latin typeface="Candara" panose="020E0502030303020204" pitchFamily="34" charset="0"/>
              </a:rPr>
              <a:t/>
            </a:r>
            <a:br>
              <a:rPr lang="ru-RU" sz="2000" dirty="0">
                <a:solidFill>
                  <a:schemeClr val="tx1">
                    <a:lumMod val="95000"/>
                    <a:lumOff val="5000"/>
                  </a:schemeClr>
                </a:solidFill>
                <a:latin typeface="Candara" panose="020E0502030303020204" pitchFamily="34" charset="0"/>
              </a:rPr>
            </a:br>
            <a:r>
              <a:rPr lang="ru-RU" sz="2000" dirty="0">
                <a:solidFill>
                  <a:schemeClr val="tx1">
                    <a:lumMod val="95000"/>
                    <a:lumOff val="5000"/>
                  </a:schemeClr>
                </a:solidFill>
                <a:latin typeface="Candara" panose="020E0502030303020204" pitchFamily="34" charset="0"/>
              </a:rPr>
              <a:t/>
            </a:r>
            <a:br>
              <a:rPr lang="ru-RU" sz="2000" dirty="0">
                <a:solidFill>
                  <a:schemeClr val="tx1">
                    <a:lumMod val="95000"/>
                    <a:lumOff val="5000"/>
                  </a:schemeClr>
                </a:solidFill>
                <a:latin typeface="Candara" panose="020E0502030303020204" pitchFamily="34" charset="0"/>
              </a:rPr>
            </a:br>
            <a:r>
              <a:rPr lang="ru-RU" sz="2000" dirty="0">
                <a:solidFill>
                  <a:schemeClr val="tx1">
                    <a:lumMod val="95000"/>
                    <a:lumOff val="5000"/>
                  </a:schemeClr>
                </a:solidFill>
                <a:latin typeface="Candara" panose="020E0502030303020204" pitchFamily="34" charset="0"/>
              </a:rPr>
              <a:t/>
            </a:r>
            <a:br>
              <a:rPr lang="ru-RU" sz="2000" dirty="0">
                <a:solidFill>
                  <a:schemeClr val="tx1">
                    <a:lumMod val="95000"/>
                    <a:lumOff val="5000"/>
                  </a:schemeClr>
                </a:solidFill>
                <a:latin typeface="Candara" panose="020E0502030303020204" pitchFamily="34" charset="0"/>
              </a:rPr>
            </a:br>
            <a:r>
              <a:rPr lang="ru-RU" sz="2000" b="1" dirty="0">
                <a:solidFill>
                  <a:schemeClr val="tx1">
                    <a:lumMod val="95000"/>
                    <a:lumOff val="5000"/>
                  </a:schemeClr>
                </a:solidFill>
                <a:latin typeface="Candara" panose="020E0502030303020204" pitchFamily="34" charset="0"/>
              </a:rPr>
              <a:t/>
            </a:r>
            <a:br>
              <a:rPr lang="ru-RU" sz="2000" b="1" dirty="0">
                <a:solidFill>
                  <a:schemeClr val="tx1">
                    <a:lumMod val="95000"/>
                    <a:lumOff val="5000"/>
                  </a:schemeClr>
                </a:solidFill>
                <a:latin typeface="Candara" panose="020E0502030303020204" pitchFamily="34" charset="0"/>
              </a:rPr>
            </a:br>
            <a:r>
              <a:rPr lang="ru-RU" sz="2000" cap="all" dirty="0"/>
              <a:t>Разработка Информационной системы учета палеонтологического музея современной истории «</a:t>
            </a:r>
            <a:r>
              <a:rPr lang="ru-RU" sz="2000" cap="all" dirty="0" err="1"/>
              <a:t>Тирекс</a:t>
            </a:r>
            <a:r>
              <a:rPr lang="ru-RU" sz="2000" cap="all" dirty="0"/>
              <a:t>»</a:t>
            </a:r>
            <a:r>
              <a:rPr lang="ru-RU" sz="2000" dirty="0"/>
              <a:t/>
            </a:r>
            <a:br>
              <a:rPr lang="ru-RU" sz="2000" dirty="0"/>
            </a:br>
            <a:r>
              <a:rPr lang="ru-RU" sz="2000" b="1" dirty="0">
                <a:solidFill>
                  <a:schemeClr val="tx1">
                    <a:lumMod val="95000"/>
                    <a:lumOff val="5000"/>
                  </a:schemeClr>
                </a:solidFill>
                <a:latin typeface="Candara" panose="020E0502030303020204" pitchFamily="34" charset="0"/>
              </a:rPr>
              <a:t/>
            </a:r>
            <a:br>
              <a:rPr lang="ru-RU" sz="2000" b="1" dirty="0">
                <a:solidFill>
                  <a:schemeClr val="tx1">
                    <a:lumMod val="95000"/>
                    <a:lumOff val="5000"/>
                  </a:schemeClr>
                </a:solidFill>
                <a:latin typeface="Candara" panose="020E0502030303020204" pitchFamily="34" charset="0"/>
              </a:rPr>
            </a:br>
            <a:r>
              <a:rPr lang="ru-RU" sz="2000" b="1" dirty="0">
                <a:solidFill>
                  <a:schemeClr val="tx1">
                    <a:lumMod val="95000"/>
                    <a:lumOff val="5000"/>
                  </a:schemeClr>
                </a:solidFill>
                <a:latin typeface="Candara" panose="020E0502030303020204" pitchFamily="34" charset="0"/>
              </a:rPr>
              <a:t/>
            </a:r>
            <a:br>
              <a:rPr lang="ru-RU" sz="2000" b="1" dirty="0">
                <a:solidFill>
                  <a:schemeClr val="tx1">
                    <a:lumMod val="95000"/>
                    <a:lumOff val="5000"/>
                  </a:schemeClr>
                </a:solidFill>
                <a:latin typeface="Candara" panose="020E0502030303020204" pitchFamily="34" charset="0"/>
              </a:rPr>
            </a:br>
            <a:r>
              <a:rPr lang="ru-RU" sz="1800" b="1" dirty="0">
                <a:solidFill>
                  <a:schemeClr val="bg1">
                    <a:lumMod val="50000"/>
                  </a:schemeClr>
                </a:solidFill>
                <a:latin typeface="Candara" panose="020E0502030303020204" pitchFamily="34" charset="0"/>
              </a:rPr>
              <a:t>Курсовая работа МДК 02.01</a:t>
            </a:r>
            <a:br>
              <a:rPr lang="ru-RU" sz="1800" b="1" dirty="0">
                <a:solidFill>
                  <a:schemeClr val="bg1">
                    <a:lumMod val="50000"/>
                  </a:schemeClr>
                </a:solidFill>
                <a:latin typeface="Candara" panose="020E0502030303020204" pitchFamily="34" charset="0"/>
              </a:rPr>
            </a:br>
            <a:r>
              <a:rPr lang="ru-RU" sz="1800" b="1" dirty="0">
                <a:solidFill>
                  <a:schemeClr val="bg1">
                    <a:lumMod val="50000"/>
                  </a:schemeClr>
                </a:solidFill>
                <a:latin typeface="Candara" panose="020E0502030303020204" pitchFamily="34" charset="0"/>
              </a:rPr>
              <a:t> «Технология разработки программного обеспечения»</a:t>
            </a:r>
            <a:br>
              <a:rPr lang="ru-RU" sz="1800" b="1" dirty="0">
                <a:solidFill>
                  <a:schemeClr val="bg1">
                    <a:lumMod val="50000"/>
                  </a:schemeClr>
                </a:solidFill>
                <a:latin typeface="Candara" panose="020E0502030303020204" pitchFamily="34" charset="0"/>
              </a:rPr>
            </a:br>
            <a:r>
              <a:rPr lang="ru-RU" sz="2000" b="1" dirty="0">
                <a:solidFill>
                  <a:schemeClr val="tx1">
                    <a:lumMod val="95000"/>
                    <a:lumOff val="5000"/>
                  </a:schemeClr>
                </a:solidFill>
                <a:latin typeface="Candara" panose="020E0502030303020204" pitchFamily="34" charset="0"/>
              </a:rPr>
              <a:t/>
            </a:r>
            <a:br>
              <a:rPr lang="ru-RU" sz="2000" b="1" dirty="0">
                <a:solidFill>
                  <a:schemeClr val="tx1">
                    <a:lumMod val="95000"/>
                    <a:lumOff val="5000"/>
                  </a:schemeClr>
                </a:solidFill>
                <a:latin typeface="Candara" panose="020E0502030303020204" pitchFamily="34" charset="0"/>
              </a:rPr>
            </a:br>
            <a:endParaRPr lang="ru-RU" sz="2000" b="1" dirty="0">
              <a:solidFill>
                <a:schemeClr val="tx1">
                  <a:lumMod val="95000"/>
                  <a:lumOff val="5000"/>
                </a:schemeClr>
              </a:solidFill>
              <a:latin typeface="Candara" panose="020E0502030303020204" pitchFamily="34" charset="0"/>
            </a:endParaRPr>
          </a:p>
        </p:txBody>
      </p:sp>
      <p:sp>
        <p:nvSpPr>
          <p:cNvPr id="3" name="Подзаголовок 2">
            <a:extLst>
              <a:ext uri="{FF2B5EF4-FFF2-40B4-BE49-F238E27FC236}">
                <a16:creationId xmlns="" xmlns:a16="http://schemas.microsoft.com/office/drawing/2014/main" id="{607F8398-EFDA-4DF8-B695-00C93CB037D5}"/>
              </a:ext>
            </a:extLst>
          </p:cNvPr>
          <p:cNvSpPr>
            <a:spLocks noGrp="1"/>
          </p:cNvSpPr>
          <p:nvPr>
            <p:ph type="subTitle" idx="1"/>
          </p:nvPr>
        </p:nvSpPr>
        <p:spPr>
          <a:xfrm>
            <a:off x="1325004" y="4985062"/>
            <a:ext cx="10591799" cy="1298862"/>
          </a:xfrm>
        </p:spPr>
        <p:txBody>
          <a:bodyPr>
            <a:normAutofit/>
          </a:bodyPr>
          <a:lstStyle/>
          <a:p>
            <a:pPr algn="r"/>
            <a:r>
              <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rPr>
              <a:t>Студента группы </a:t>
            </a:r>
            <a:r>
              <a:rPr lang="ru-RU" sz="1800" b="0" i="1" dirty="0" smtClean="0">
                <a:solidFill>
                  <a:schemeClr val="tx1">
                    <a:lumMod val="95000"/>
                    <a:lumOff val="5000"/>
                  </a:schemeClr>
                </a:solidFill>
                <a:effectLst/>
                <a:latin typeface="Cambria Math" panose="02040503050406030204" pitchFamily="18" charset="0"/>
                <a:ea typeface="Cambria Math" panose="02040503050406030204" pitchFamily="18" charset="0"/>
              </a:rPr>
              <a:t>С-20-1 </a:t>
            </a:r>
            <a:r>
              <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rPr>
              <a:t>	</a:t>
            </a:r>
            <a:r>
              <a:rPr lang="ru-RU" b="0" i="1" dirty="0" smtClean="0">
                <a:solidFill>
                  <a:schemeClr val="tx1">
                    <a:lumMod val="95000"/>
                    <a:lumOff val="5000"/>
                  </a:schemeClr>
                </a:solidFill>
                <a:latin typeface="Cambria Math" panose="02040503050406030204" pitchFamily="18" charset="0"/>
                <a:ea typeface="Cambria Math" panose="02040503050406030204" pitchFamily="18" charset="0"/>
              </a:rPr>
              <a:t>Д</a:t>
            </a:r>
            <a:r>
              <a:rPr lang="ru-RU" sz="1800" b="0" i="1" dirty="0" smtClean="0">
                <a:solidFill>
                  <a:schemeClr val="tx1">
                    <a:lumMod val="95000"/>
                    <a:lumOff val="5000"/>
                  </a:schemeClr>
                </a:solidFill>
                <a:effectLst/>
                <a:latin typeface="Cambria Math" panose="02040503050406030204" pitchFamily="18" charset="0"/>
                <a:ea typeface="Cambria Math" panose="02040503050406030204" pitchFamily="18" charset="0"/>
              </a:rPr>
              <a:t>.С. </a:t>
            </a:r>
            <a:r>
              <a:rPr lang="ru-RU" b="0" i="1" dirty="0" smtClean="0">
                <a:solidFill>
                  <a:schemeClr val="tx1">
                    <a:lumMod val="95000"/>
                    <a:lumOff val="5000"/>
                  </a:schemeClr>
                </a:solidFill>
                <a:latin typeface="Cambria Math" panose="02040503050406030204" pitchFamily="18" charset="0"/>
                <a:ea typeface="Cambria Math" panose="02040503050406030204" pitchFamily="18" charset="0"/>
              </a:rPr>
              <a:t>Лавров</a:t>
            </a:r>
            <a:endPar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endParaRPr>
          </a:p>
          <a:p>
            <a:pPr algn="r"/>
            <a:r>
              <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rPr>
              <a:t>Руководитель 		</a:t>
            </a:r>
            <a:r>
              <a:rPr lang="ru-RU" b="0" i="1" dirty="0" smtClean="0">
                <a:solidFill>
                  <a:schemeClr val="tx1">
                    <a:lumMod val="95000"/>
                    <a:lumOff val="5000"/>
                  </a:schemeClr>
                </a:solidFill>
                <a:latin typeface="Cambria Math" panose="02040503050406030204" pitchFamily="18" charset="0"/>
                <a:ea typeface="Cambria Math" panose="02040503050406030204" pitchFamily="18" charset="0"/>
              </a:rPr>
              <a:t>С</a:t>
            </a:r>
            <a:r>
              <a:rPr lang="ru-RU" sz="1800" b="0" i="1" dirty="0" smtClean="0">
                <a:solidFill>
                  <a:schemeClr val="tx1">
                    <a:lumMod val="95000"/>
                    <a:lumOff val="5000"/>
                  </a:schemeClr>
                </a:solidFill>
                <a:effectLst/>
                <a:latin typeface="Cambria Math" panose="02040503050406030204" pitchFamily="18" charset="0"/>
                <a:ea typeface="Cambria Math" panose="02040503050406030204" pitchFamily="18" charset="0"/>
              </a:rPr>
              <a:t>.М. Гвоздев</a:t>
            </a:r>
            <a:endPar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endParaRPr>
          </a:p>
          <a:p>
            <a:r>
              <a:rPr lang="ru-RU" sz="1800" i="1" dirty="0">
                <a:solidFill>
                  <a:schemeClr val="tx1">
                    <a:lumMod val="95000"/>
                    <a:lumOff val="5000"/>
                  </a:schemeClr>
                </a:solidFill>
                <a:latin typeface="Cambria Math" panose="02040503050406030204" pitchFamily="18" charset="0"/>
                <a:ea typeface="Cambria Math" panose="02040503050406030204" pitchFamily="18" charset="0"/>
              </a:rPr>
              <a:t>Донской, </a:t>
            </a:r>
            <a:r>
              <a:rPr lang="ru-RU" sz="1800" i="1" dirty="0" smtClean="0">
                <a:solidFill>
                  <a:schemeClr val="tx1">
                    <a:lumMod val="95000"/>
                    <a:lumOff val="5000"/>
                  </a:schemeClr>
                </a:solidFill>
                <a:latin typeface="Cambria Math" panose="02040503050406030204" pitchFamily="18" charset="0"/>
                <a:ea typeface="Cambria Math" panose="02040503050406030204" pitchFamily="18" charset="0"/>
              </a:rPr>
              <a:t>2022</a:t>
            </a:r>
            <a:endParaRPr lang="ru-RU" sz="1800" b="0" i="1" dirty="0">
              <a:solidFill>
                <a:schemeClr val="tx1">
                  <a:lumMod val="95000"/>
                  <a:lumOff val="5000"/>
                </a:schemeClr>
              </a:solidFill>
              <a:effectLst/>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7855819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163" y="2625686"/>
            <a:ext cx="5722218" cy="3573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a:extLst>
              <a:ext uri="{FF2B5EF4-FFF2-40B4-BE49-F238E27FC236}">
                <a16:creationId xmlns="" xmlns:a16="http://schemas.microsoft.com/office/drawing/2014/main" id="{9DE7E482-CE1C-4D83-8FCB-C7D2C48F326F}"/>
              </a:ext>
            </a:extLst>
          </p:cNvPr>
          <p:cNvSpPr txBox="1"/>
          <p:nvPr/>
        </p:nvSpPr>
        <p:spPr>
          <a:xfrm>
            <a:off x="1453647" y="293399"/>
            <a:ext cx="10962640" cy="830997"/>
          </a:xfrm>
          <a:prstGeom prst="rect">
            <a:avLst/>
          </a:prstGeom>
          <a:noFill/>
        </p:spPr>
        <p:txBody>
          <a:bodyPr wrap="square" rtlCol="0">
            <a:spAutoFit/>
          </a:bodyPr>
          <a:lstStyle/>
          <a:p>
            <a:r>
              <a:rPr lang="ru-RU" sz="4800" b="1" dirty="0" smtClean="0">
                <a:latin typeface="Posterama (Заголовки)"/>
              </a:rPr>
              <a:t>Окна администратора</a:t>
            </a:r>
            <a:endParaRPr lang="ru-RU" sz="4800" b="1" dirty="0">
              <a:latin typeface="Posterama (Заголовки)"/>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38490" y="1197808"/>
            <a:ext cx="5391510" cy="33754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70657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67708C79-A4AC-4B5D-92DF-600737E4D11A}"/>
              </a:ext>
            </a:extLst>
          </p:cNvPr>
          <p:cNvSpPr>
            <a:spLocks noGrp="1"/>
          </p:cNvSpPr>
          <p:nvPr>
            <p:ph type="title"/>
          </p:nvPr>
        </p:nvSpPr>
        <p:spPr>
          <a:xfrm>
            <a:off x="713117" y="586598"/>
            <a:ext cx="9956800" cy="675766"/>
          </a:xfrm>
        </p:spPr>
        <p:txBody>
          <a:bodyPr rtlCol="0">
            <a:normAutofit/>
          </a:bodyPr>
          <a:lstStyle/>
          <a:p>
            <a:pPr algn="ctr" rtl="0"/>
            <a:r>
              <a:rPr lang="ru-RU" dirty="0"/>
              <a:t>Введение</a:t>
            </a:r>
          </a:p>
        </p:txBody>
      </p:sp>
      <p:sp>
        <p:nvSpPr>
          <p:cNvPr id="148" name="Номер слайда 147">
            <a:extLst>
              <a:ext uri="{FF2B5EF4-FFF2-40B4-BE49-F238E27FC236}">
                <a16:creationId xmlns="" xmlns:a16="http://schemas.microsoft.com/office/drawing/2014/main" id="{4448F4FF-8F5D-4535-8008-20CDEFD6057F}"/>
              </a:ext>
            </a:extLst>
          </p:cNvPr>
          <p:cNvSpPr>
            <a:spLocks noGrp="1"/>
          </p:cNvSpPr>
          <p:nvPr>
            <p:ph type="sldNum" sz="quarter" idx="12"/>
          </p:nvPr>
        </p:nvSpPr>
        <p:spPr/>
        <p:txBody>
          <a:bodyPr rtlCol="0"/>
          <a:lstStyle/>
          <a:p>
            <a:pPr rtl="0"/>
            <a:fld id="{B5CEABB6-07DC-46E8-9B57-56EC44A396E5}" type="slidenum">
              <a:rPr lang="ru-RU" smtClean="0"/>
              <a:pPr rtl="0"/>
              <a:t>2</a:t>
            </a:fld>
            <a:endParaRPr lang="ru-RU"/>
          </a:p>
        </p:txBody>
      </p:sp>
      <p:sp>
        <p:nvSpPr>
          <p:cNvPr id="3" name="Объект 2">
            <a:extLst>
              <a:ext uri="{FF2B5EF4-FFF2-40B4-BE49-F238E27FC236}">
                <a16:creationId xmlns="" xmlns:a16="http://schemas.microsoft.com/office/drawing/2014/main" id="{7D779DE4-CAEA-4617-897E-FEC9A2AC2D6A}"/>
              </a:ext>
            </a:extLst>
          </p:cNvPr>
          <p:cNvSpPr>
            <a:spLocks noGrp="1"/>
          </p:cNvSpPr>
          <p:nvPr>
            <p:ph type="body" sz="quarter" idx="13"/>
          </p:nvPr>
        </p:nvSpPr>
        <p:spPr/>
        <p:txBody>
          <a:bodyPr vert="horz" lIns="91440" tIns="45720" rIns="91440" bIns="45720" rtlCol="0" anchor="t">
            <a:noAutofit/>
          </a:bodyPr>
          <a:lstStyle/>
          <a:p>
            <a:r>
              <a:rPr lang="ru-RU" dirty="0"/>
              <a:t>З</a:t>
            </a:r>
            <a:r>
              <a:rPr lang="ru-RU" dirty="0" smtClean="0"/>
              <a:t>аключается </a:t>
            </a:r>
            <a:r>
              <a:rPr lang="ru-RU" dirty="0"/>
              <a:t>в том, что хранение информации в палеонтологический музей на бумажных носителях не целесообразна, о чем говорит необходимость перехода на электронный формат ведения учета экспонатов, их характеристик и места расположения в музее.</a:t>
            </a:r>
            <a:endParaRPr lang="ru-RU" dirty="0">
              <a:effectLst/>
            </a:endParaRPr>
          </a:p>
        </p:txBody>
      </p:sp>
      <p:sp>
        <p:nvSpPr>
          <p:cNvPr id="4" name="Текст 3">
            <a:extLst>
              <a:ext uri="{FF2B5EF4-FFF2-40B4-BE49-F238E27FC236}">
                <a16:creationId xmlns="" xmlns:a16="http://schemas.microsoft.com/office/drawing/2014/main" id="{615C66C5-CF46-4BB3-82CB-5E5DFB9B5498}"/>
              </a:ext>
            </a:extLst>
          </p:cNvPr>
          <p:cNvSpPr>
            <a:spLocks noGrp="1"/>
          </p:cNvSpPr>
          <p:nvPr>
            <p:ph type="body" sz="quarter" idx="14"/>
          </p:nvPr>
        </p:nvSpPr>
        <p:spPr>
          <a:xfrm>
            <a:off x="746358" y="1640850"/>
            <a:ext cx="3657600" cy="365760"/>
          </a:xfrm>
        </p:spPr>
        <p:txBody>
          <a:bodyPr rtlCol="0">
            <a:noAutofit/>
          </a:bodyPr>
          <a:lstStyle/>
          <a:p>
            <a:pPr rtl="0"/>
            <a:r>
              <a:rPr lang="ru-RU" dirty="0"/>
              <a:t>Актуальность исследования</a:t>
            </a:r>
          </a:p>
        </p:txBody>
      </p:sp>
      <p:sp>
        <p:nvSpPr>
          <p:cNvPr id="16" name="Текст 15">
            <a:extLst>
              <a:ext uri="{FF2B5EF4-FFF2-40B4-BE49-F238E27FC236}">
                <a16:creationId xmlns="" xmlns:a16="http://schemas.microsoft.com/office/drawing/2014/main" id="{6833B00A-55B6-4D4D-AE3C-CFF37D65FA50}"/>
              </a:ext>
            </a:extLst>
          </p:cNvPr>
          <p:cNvSpPr>
            <a:spLocks noGrp="1"/>
          </p:cNvSpPr>
          <p:nvPr>
            <p:ph type="body" sz="quarter" idx="15"/>
          </p:nvPr>
        </p:nvSpPr>
        <p:spPr>
          <a:xfrm>
            <a:off x="5384321" y="2612148"/>
            <a:ext cx="3753216" cy="1226608"/>
          </a:xfrm>
        </p:spPr>
        <p:txBody>
          <a:bodyPr rtlCol="0">
            <a:normAutofit/>
          </a:bodyPr>
          <a:lstStyle/>
          <a:p>
            <a:r>
              <a:rPr lang="ru-RU" dirty="0"/>
              <a:t>П</a:t>
            </a:r>
            <a:r>
              <a:rPr lang="ru-RU" dirty="0" smtClean="0"/>
              <a:t>роцесс </a:t>
            </a:r>
            <a:r>
              <a:rPr lang="ru-RU" dirty="0"/>
              <a:t>автоматизации учета раритетных экспонатов и их расположений на территории музея.</a:t>
            </a:r>
          </a:p>
        </p:txBody>
      </p:sp>
      <p:sp>
        <p:nvSpPr>
          <p:cNvPr id="17" name="Текст 16">
            <a:extLst>
              <a:ext uri="{FF2B5EF4-FFF2-40B4-BE49-F238E27FC236}">
                <a16:creationId xmlns="" xmlns:a16="http://schemas.microsoft.com/office/drawing/2014/main" id="{42B0A734-B5BB-42C2-946F-EC7ABE90A23A}"/>
              </a:ext>
            </a:extLst>
          </p:cNvPr>
          <p:cNvSpPr>
            <a:spLocks noGrp="1"/>
          </p:cNvSpPr>
          <p:nvPr>
            <p:ph type="body" sz="quarter" idx="16"/>
          </p:nvPr>
        </p:nvSpPr>
        <p:spPr>
          <a:xfrm>
            <a:off x="5257973" y="2205275"/>
            <a:ext cx="3657600" cy="365760"/>
          </a:xfrm>
        </p:spPr>
        <p:txBody>
          <a:bodyPr rtlCol="0">
            <a:noAutofit/>
          </a:bodyPr>
          <a:lstStyle/>
          <a:p>
            <a:pPr rtl="0"/>
            <a:r>
              <a:rPr lang="ru-RU" dirty="0"/>
              <a:t>Предмет исследования</a:t>
            </a:r>
          </a:p>
          <a:p>
            <a:pPr rtl="0"/>
            <a:endParaRPr lang="ru-RU" dirty="0"/>
          </a:p>
        </p:txBody>
      </p:sp>
      <p:sp>
        <p:nvSpPr>
          <p:cNvPr id="18" name="Текст 17">
            <a:extLst>
              <a:ext uri="{FF2B5EF4-FFF2-40B4-BE49-F238E27FC236}">
                <a16:creationId xmlns="" xmlns:a16="http://schemas.microsoft.com/office/drawing/2014/main" id="{C9A7EEBF-BEE2-4555-B5EC-E6F42DCABC49}"/>
              </a:ext>
            </a:extLst>
          </p:cNvPr>
          <p:cNvSpPr>
            <a:spLocks noGrp="1"/>
          </p:cNvSpPr>
          <p:nvPr>
            <p:ph type="body" sz="quarter" idx="17"/>
          </p:nvPr>
        </p:nvSpPr>
        <p:spPr>
          <a:xfrm>
            <a:off x="807927" y="4902399"/>
            <a:ext cx="3657600" cy="696143"/>
          </a:xfrm>
        </p:spPr>
        <p:txBody>
          <a:bodyPr rtlCol="0">
            <a:normAutofit/>
          </a:bodyPr>
          <a:lstStyle/>
          <a:p>
            <a:r>
              <a:rPr lang="ru-RU" dirty="0"/>
              <a:t>П</a:t>
            </a:r>
            <a:r>
              <a:rPr lang="ru-RU" dirty="0" smtClean="0"/>
              <a:t>алеонтологический </a:t>
            </a:r>
            <a:r>
              <a:rPr lang="ru-RU" dirty="0"/>
              <a:t>музей современной истории «</a:t>
            </a:r>
            <a:r>
              <a:rPr lang="ru-RU" dirty="0" err="1"/>
              <a:t>Тирекс</a:t>
            </a:r>
            <a:r>
              <a:rPr lang="ru-RU" dirty="0"/>
              <a:t>».</a:t>
            </a:r>
          </a:p>
          <a:p>
            <a:endParaRPr lang="ru-RU" dirty="0"/>
          </a:p>
        </p:txBody>
      </p:sp>
      <p:sp>
        <p:nvSpPr>
          <p:cNvPr id="19" name="Текст 18">
            <a:extLst>
              <a:ext uri="{FF2B5EF4-FFF2-40B4-BE49-F238E27FC236}">
                <a16:creationId xmlns="" xmlns:a16="http://schemas.microsoft.com/office/drawing/2014/main" id="{4B8BE8D6-18EB-4262-B841-22EEAC0B54F3}"/>
              </a:ext>
            </a:extLst>
          </p:cNvPr>
          <p:cNvSpPr>
            <a:spLocks noGrp="1"/>
          </p:cNvSpPr>
          <p:nvPr>
            <p:ph type="body" sz="quarter" idx="18"/>
          </p:nvPr>
        </p:nvSpPr>
        <p:spPr>
          <a:xfrm>
            <a:off x="687159" y="4484704"/>
            <a:ext cx="3657600" cy="365760"/>
          </a:xfrm>
        </p:spPr>
        <p:txBody>
          <a:bodyPr rtlCol="0">
            <a:noAutofit/>
          </a:bodyPr>
          <a:lstStyle/>
          <a:p>
            <a:pPr rtl="0"/>
            <a:r>
              <a:rPr lang="ru-RU" dirty="0"/>
              <a:t>Объект исследования</a:t>
            </a:r>
          </a:p>
        </p:txBody>
      </p:sp>
      <p:sp>
        <p:nvSpPr>
          <p:cNvPr id="82" name="Текст 81">
            <a:extLst>
              <a:ext uri="{FF2B5EF4-FFF2-40B4-BE49-F238E27FC236}">
                <a16:creationId xmlns="" xmlns:a16="http://schemas.microsoft.com/office/drawing/2014/main" id="{D9EC4812-61EE-48AF-8719-45C60242611A}"/>
              </a:ext>
            </a:extLst>
          </p:cNvPr>
          <p:cNvSpPr>
            <a:spLocks noGrp="1"/>
          </p:cNvSpPr>
          <p:nvPr>
            <p:ph type="body" sz="quarter" idx="19"/>
          </p:nvPr>
        </p:nvSpPr>
        <p:spPr>
          <a:xfrm>
            <a:off x="5017047" y="4986902"/>
            <a:ext cx="4216284" cy="1482910"/>
          </a:xfrm>
        </p:spPr>
        <p:txBody>
          <a:bodyPr rtlCol="0">
            <a:normAutofit/>
          </a:bodyPr>
          <a:lstStyle/>
          <a:p>
            <a:r>
              <a:rPr lang="ru-RU" dirty="0"/>
              <a:t>С</a:t>
            </a:r>
            <a:r>
              <a:rPr lang="ru-RU" dirty="0" smtClean="0"/>
              <a:t>оздание </a:t>
            </a:r>
            <a:r>
              <a:rPr lang="ru-RU" dirty="0"/>
              <a:t>информационной системы, предназначенной для учета информации палеонтологического музея.</a:t>
            </a:r>
            <a:endParaRPr lang="ru-RU" dirty="0">
              <a:effectLst/>
            </a:endParaRPr>
          </a:p>
        </p:txBody>
      </p:sp>
      <p:sp>
        <p:nvSpPr>
          <p:cNvPr id="21" name="Текст 20">
            <a:extLst>
              <a:ext uri="{FF2B5EF4-FFF2-40B4-BE49-F238E27FC236}">
                <a16:creationId xmlns="" xmlns:a16="http://schemas.microsoft.com/office/drawing/2014/main" id="{09DC85FC-A5F4-4451-8D72-37B64A3F5EA0}"/>
              </a:ext>
            </a:extLst>
          </p:cNvPr>
          <p:cNvSpPr>
            <a:spLocks noGrp="1"/>
          </p:cNvSpPr>
          <p:nvPr>
            <p:ph type="body" sz="quarter" idx="20"/>
          </p:nvPr>
        </p:nvSpPr>
        <p:spPr>
          <a:xfrm>
            <a:off x="4879025" y="4500287"/>
            <a:ext cx="4437033" cy="675205"/>
          </a:xfrm>
        </p:spPr>
        <p:txBody>
          <a:bodyPr rtlCol="0">
            <a:noAutofit/>
          </a:bodyPr>
          <a:lstStyle/>
          <a:p>
            <a:pPr rtl="0"/>
            <a:r>
              <a:rPr lang="ru-RU" dirty="0"/>
              <a:t>Цель курсовой работы</a:t>
            </a:r>
          </a:p>
        </p:txBody>
      </p:sp>
    </p:spTree>
    <p:extLst>
      <p:ext uri="{BB962C8B-B14F-4D97-AF65-F5344CB8AC3E}">
        <p14:creationId xmlns:p14="http://schemas.microsoft.com/office/powerpoint/2010/main" val="731641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 xmlns:a16="http://schemas.microsoft.com/office/drawing/2014/main" id="{75031FE9-9059-4FE8-B4AC-9771F23A1B89}"/>
              </a:ext>
            </a:extLst>
          </p:cNvPr>
          <p:cNvSpPr>
            <a:spLocks noGrp="1"/>
          </p:cNvSpPr>
          <p:nvPr>
            <p:ph type="title"/>
          </p:nvPr>
        </p:nvSpPr>
        <p:spPr>
          <a:xfrm>
            <a:off x="1394296" y="-258793"/>
            <a:ext cx="9867101" cy="1132007"/>
          </a:xfrm>
        </p:spPr>
        <p:txBody>
          <a:bodyPr rtlCol="0">
            <a:normAutofit/>
          </a:bodyPr>
          <a:lstStyle/>
          <a:p>
            <a:pPr rtl="0"/>
            <a:r>
              <a:rPr lang="ru-RU" dirty="0"/>
              <a:t>Разработка технического проекта</a:t>
            </a:r>
          </a:p>
        </p:txBody>
      </p:sp>
      <p:sp>
        <p:nvSpPr>
          <p:cNvPr id="7" name="Текст 6">
            <a:extLst>
              <a:ext uri="{FF2B5EF4-FFF2-40B4-BE49-F238E27FC236}">
                <a16:creationId xmlns="" xmlns:a16="http://schemas.microsoft.com/office/drawing/2014/main" id="{3D14621F-E216-481D-9308-97B0F79B6DAA}"/>
              </a:ext>
            </a:extLst>
          </p:cNvPr>
          <p:cNvSpPr>
            <a:spLocks noGrp="1"/>
          </p:cNvSpPr>
          <p:nvPr>
            <p:ph type="body" sz="quarter" idx="13"/>
          </p:nvPr>
        </p:nvSpPr>
        <p:spPr>
          <a:xfrm>
            <a:off x="4647857" y="1451465"/>
            <a:ext cx="6223949" cy="944085"/>
          </a:xfrm>
        </p:spPr>
        <p:txBody>
          <a:bodyPr rtlCol="0">
            <a:normAutofit/>
          </a:bodyPr>
          <a:lstStyle/>
          <a:p>
            <a:pPr rtl="0">
              <a:lnSpc>
                <a:spcPct val="110000"/>
              </a:lnSpc>
            </a:pPr>
            <a:r>
              <a:rPr lang="ru-RU" sz="1600" dirty="0"/>
              <a:t>В рамках проектирования программного обеспечения автоматизации процесса работы администрации г. Донской для применима иерархическая структура</a:t>
            </a:r>
          </a:p>
        </p:txBody>
      </p:sp>
      <p:sp>
        <p:nvSpPr>
          <p:cNvPr id="8" name="Текст 7">
            <a:extLst>
              <a:ext uri="{FF2B5EF4-FFF2-40B4-BE49-F238E27FC236}">
                <a16:creationId xmlns="" xmlns:a16="http://schemas.microsoft.com/office/drawing/2014/main" id="{627E3C21-87F8-4497-8569-36A5D95EC8B5}"/>
              </a:ext>
            </a:extLst>
          </p:cNvPr>
          <p:cNvSpPr>
            <a:spLocks noGrp="1"/>
          </p:cNvSpPr>
          <p:nvPr>
            <p:ph type="body" sz="quarter" idx="14"/>
          </p:nvPr>
        </p:nvSpPr>
        <p:spPr>
          <a:xfrm>
            <a:off x="4226860" y="983638"/>
            <a:ext cx="5971975" cy="365760"/>
          </a:xfrm>
        </p:spPr>
        <p:txBody>
          <a:bodyPr rtlCol="0">
            <a:noAutofit/>
          </a:bodyPr>
          <a:lstStyle/>
          <a:p>
            <a:pPr rtl="0"/>
            <a:r>
              <a:rPr lang="ru-RU" dirty="0"/>
              <a:t>Проектирование внутренней структуры </a:t>
            </a:r>
            <a:r>
              <a:rPr lang="ru-RU" dirty="0" smtClean="0"/>
              <a:t>ПП</a:t>
            </a:r>
            <a:endParaRPr lang="ru-RU" dirty="0"/>
          </a:p>
        </p:txBody>
      </p:sp>
      <p:sp>
        <p:nvSpPr>
          <p:cNvPr id="9" name="Текст 8">
            <a:extLst>
              <a:ext uri="{FF2B5EF4-FFF2-40B4-BE49-F238E27FC236}">
                <a16:creationId xmlns="" xmlns:a16="http://schemas.microsoft.com/office/drawing/2014/main" id="{DC230641-EC34-4C9D-AC9A-13EE61C81903}"/>
              </a:ext>
            </a:extLst>
          </p:cNvPr>
          <p:cNvSpPr>
            <a:spLocks noGrp="1"/>
          </p:cNvSpPr>
          <p:nvPr>
            <p:ph type="body" sz="quarter" idx="15"/>
          </p:nvPr>
        </p:nvSpPr>
        <p:spPr>
          <a:xfrm>
            <a:off x="5337970" y="2985064"/>
            <a:ext cx="6223950" cy="612792"/>
          </a:xfrm>
        </p:spPr>
        <p:txBody>
          <a:bodyPr rtlCol="0">
            <a:normAutofit/>
          </a:bodyPr>
          <a:lstStyle/>
          <a:p>
            <a:pPr rtl="0">
              <a:lnSpc>
                <a:spcPct val="100000"/>
              </a:lnSpc>
            </a:pPr>
            <a:r>
              <a:rPr lang="ru-RU" sz="1600" dirty="0"/>
              <a:t>Разработка настоящего программного продукта будет производиться в </a:t>
            </a:r>
            <a:r>
              <a:rPr lang="en-US" sz="1600" dirty="0" smtClean="0"/>
              <a:t>Visual Studio</a:t>
            </a:r>
            <a:endParaRPr lang="ru-RU" sz="1600" dirty="0"/>
          </a:p>
        </p:txBody>
      </p:sp>
      <p:sp>
        <p:nvSpPr>
          <p:cNvPr id="10" name="Текст 9">
            <a:extLst>
              <a:ext uri="{FF2B5EF4-FFF2-40B4-BE49-F238E27FC236}">
                <a16:creationId xmlns="" xmlns:a16="http://schemas.microsoft.com/office/drawing/2014/main" id="{E9243144-E2F2-49CE-BDE1-6E00A2555F98}"/>
              </a:ext>
            </a:extLst>
          </p:cNvPr>
          <p:cNvSpPr>
            <a:spLocks noGrp="1"/>
          </p:cNvSpPr>
          <p:nvPr>
            <p:ph type="body" sz="quarter" idx="16"/>
          </p:nvPr>
        </p:nvSpPr>
        <p:spPr>
          <a:xfrm>
            <a:off x="5348294" y="2556508"/>
            <a:ext cx="5971975" cy="365760"/>
          </a:xfrm>
        </p:spPr>
        <p:txBody>
          <a:bodyPr rtlCol="0">
            <a:noAutofit/>
          </a:bodyPr>
          <a:lstStyle/>
          <a:p>
            <a:pPr rtl="0"/>
            <a:r>
              <a:rPr lang="ru-RU" dirty="0" smtClean="0"/>
              <a:t>Разработка</a:t>
            </a:r>
            <a:endParaRPr lang="ru-RU" dirty="0"/>
          </a:p>
        </p:txBody>
      </p:sp>
      <p:sp>
        <p:nvSpPr>
          <p:cNvPr id="46" name="Номер слайда 45">
            <a:extLst>
              <a:ext uri="{FF2B5EF4-FFF2-40B4-BE49-F238E27FC236}">
                <a16:creationId xmlns="" xmlns:a16="http://schemas.microsoft.com/office/drawing/2014/main" id="{8A87D3CE-45F6-472C-A82F-FE244BA4AEAF}"/>
              </a:ext>
            </a:extLst>
          </p:cNvPr>
          <p:cNvSpPr>
            <a:spLocks noGrp="1"/>
          </p:cNvSpPr>
          <p:nvPr>
            <p:ph type="sldNum" sz="quarter" idx="12"/>
          </p:nvPr>
        </p:nvSpPr>
        <p:spPr/>
        <p:txBody>
          <a:bodyPr rtlCol="0"/>
          <a:lstStyle/>
          <a:p>
            <a:pPr rtl="0"/>
            <a:fld id="{B5CEABB6-07DC-46E8-9B57-56EC44A396E5}" type="slidenum">
              <a:rPr lang="ru-RU" smtClean="0"/>
              <a:pPr rtl="0"/>
              <a:t>3</a:t>
            </a:fld>
            <a:endParaRPr lang="ru-RU"/>
          </a:p>
        </p:txBody>
      </p:sp>
      <p:pic>
        <p:nvPicPr>
          <p:cNvPr id="11" name="Рисунок 10"/>
          <p:cNvPicPr/>
          <p:nvPr/>
        </p:nvPicPr>
        <p:blipFill>
          <a:blip r:embed="rId3"/>
          <a:stretch>
            <a:fillRect/>
          </a:stretch>
        </p:blipFill>
        <p:spPr>
          <a:xfrm>
            <a:off x="848412" y="2922268"/>
            <a:ext cx="3896115" cy="2297127"/>
          </a:xfrm>
          <a:prstGeom prst="rect">
            <a:avLst/>
          </a:prstGeom>
        </p:spPr>
      </p:pic>
      <p:pic>
        <p:nvPicPr>
          <p:cNvPr id="12" name="Рисунок 11"/>
          <p:cNvPicPr/>
          <p:nvPr/>
        </p:nvPicPr>
        <p:blipFill>
          <a:blip r:embed="rId4"/>
          <a:stretch>
            <a:fillRect/>
          </a:stretch>
        </p:blipFill>
        <p:spPr>
          <a:xfrm>
            <a:off x="5575690" y="3735238"/>
            <a:ext cx="4543096" cy="2604992"/>
          </a:xfrm>
          <a:prstGeom prst="rect">
            <a:avLst/>
          </a:prstGeom>
        </p:spPr>
      </p:pic>
    </p:spTree>
    <p:extLst>
      <p:ext uri="{BB962C8B-B14F-4D97-AF65-F5344CB8AC3E}">
        <p14:creationId xmlns:p14="http://schemas.microsoft.com/office/powerpoint/2010/main" val="17751249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Заголовок 15">
            <a:extLst>
              <a:ext uri="{FF2B5EF4-FFF2-40B4-BE49-F238E27FC236}">
                <a16:creationId xmlns="" xmlns:a16="http://schemas.microsoft.com/office/drawing/2014/main" id="{81DF1763-DB95-47A3-A862-FCD3FB0997BA}"/>
              </a:ext>
            </a:extLst>
          </p:cNvPr>
          <p:cNvSpPr txBox="1">
            <a:spLocks/>
          </p:cNvSpPr>
          <p:nvPr/>
        </p:nvSpPr>
        <p:spPr>
          <a:xfrm>
            <a:off x="1366352" y="103517"/>
            <a:ext cx="10825648" cy="13930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baseline="0">
                <a:solidFill>
                  <a:schemeClr val="tx1"/>
                </a:solidFill>
                <a:latin typeface="+mj-lt"/>
                <a:ea typeface="+mj-ea"/>
                <a:cs typeface="+mj-cs"/>
              </a:defRPr>
            </a:lvl1pPr>
          </a:lstStyle>
          <a:p>
            <a:r>
              <a:rPr lang="ru-RU" dirty="0" smtClean="0"/>
              <a:t>Эскизны дизайна </a:t>
            </a:r>
            <a:r>
              <a:rPr lang="ru-RU" dirty="0"/>
              <a:t>приложения</a:t>
            </a:r>
          </a:p>
        </p:txBody>
      </p:sp>
      <p:sp>
        <p:nvSpPr>
          <p:cNvPr id="13" name="Прямоугольник 12">
            <a:extLst>
              <a:ext uri="{FF2B5EF4-FFF2-40B4-BE49-F238E27FC236}">
                <a16:creationId xmlns="" xmlns:a16="http://schemas.microsoft.com/office/drawing/2014/main" id="{1495D057-9905-4BFE-814F-778C09B5A80E}"/>
              </a:ext>
            </a:extLst>
          </p:cNvPr>
          <p:cNvSpPr/>
          <p:nvPr/>
        </p:nvSpPr>
        <p:spPr>
          <a:xfrm rot="8937693">
            <a:off x="4050109" y="6036070"/>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Заголовок 15">
            <a:extLst>
              <a:ext uri="{FF2B5EF4-FFF2-40B4-BE49-F238E27FC236}">
                <a16:creationId xmlns="" xmlns:a16="http://schemas.microsoft.com/office/drawing/2014/main" id="{5A3B10F8-938D-4E55-B8D4-F4010949F98E}"/>
              </a:ext>
            </a:extLst>
          </p:cNvPr>
          <p:cNvSpPr txBox="1">
            <a:spLocks/>
          </p:cNvSpPr>
          <p:nvPr/>
        </p:nvSpPr>
        <p:spPr>
          <a:xfrm>
            <a:off x="6067829" y="3477175"/>
            <a:ext cx="4745700" cy="12468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baseline="0">
                <a:solidFill>
                  <a:schemeClr val="tx1"/>
                </a:solidFill>
                <a:latin typeface="+mj-lt"/>
                <a:ea typeface="+mj-ea"/>
                <a:cs typeface="+mj-cs"/>
              </a:defRPr>
            </a:lvl1pPr>
          </a:lstStyle>
          <a:p>
            <a:pPr algn="ctr"/>
            <a:r>
              <a:rPr lang="ru-RU" sz="2400" dirty="0" smtClean="0"/>
              <a:t>Эскиз окна регистрации</a:t>
            </a:r>
            <a:endParaRPr lang="ru-RU" sz="24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461" y="1356812"/>
            <a:ext cx="5102106" cy="35829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7740" y="1496525"/>
            <a:ext cx="3786981" cy="2119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219703" y="5382882"/>
            <a:ext cx="4147603" cy="461665"/>
          </a:xfrm>
          <a:prstGeom prst="rect">
            <a:avLst/>
          </a:prstGeom>
          <a:noFill/>
        </p:spPr>
        <p:txBody>
          <a:bodyPr wrap="square" rtlCol="0">
            <a:spAutoFit/>
          </a:bodyPr>
          <a:lstStyle/>
          <a:p>
            <a:r>
              <a:rPr lang="ru-RU" sz="2400" dirty="0" smtClean="0"/>
              <a:t>Эскиз главной страницы</a:t>
            </a:r>
            <a:endParaRPr lang="ru-RU" sz="2400" dirty="0"/>
          </a:p>
        </p:txBody>
      </p:sp>
    </p:spTree>
    <p:extLst>
      <p:ext uri="{BB962C8B-B14F-4D97-AF65-F5344CB8AC3E}">
        <p14:creationId xmlns:p14="http://schemas.microsoft.com/office/powerpoint/2010/main" val="946471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Рисунок 11"/>
          <p:cNvPicPr>
            <a:picLocks noGrp="1"/>
          </p:cNvPicPr>
          <p:nvPr>
            <p:ph type="pic" sz="quarter" idx="10"/>
          </p:nvPr>
        </p:nvPicPr>
        <p:blipFill>
          <a:blip r:embed="rId3"/>
          <a:srcRect l="7731" r="7731"/>
          <a:stretch>
            <a:fillRect/>
          </a:stretch>
        </p:blipFill>
        <p:spPr>
          <a:xfrm>
            <a:off x="508958" y="906204"/>
            <a:ext cx="4951563" cy="3122763"/>
          </a:xfrm>
          <a:prstGeom prst="rect">
            <a:avLst/>
          </a:prstGeom>
        </p:spPr>
      </p:pic>
      <p:sp>
        <p:nvSpPr>
          <p:cNvPr id="8" name="Прямоугольник 7">
            <a:extLst>
              <a:ext uri="{FF2B5EF4-FFF2-40B4-BE49-F238E27FC236}">
                <a16:creationId xmlns="" xmlns:a16="http://schemas.microsoft.com/office/drawing/2014/main" id="{28481E8E-294F-471F-869E-A8DDF8FC9626}"/>
              </a:ext>
            </a:extLst>
          </p:cNvPr>
          <p:cNvSpPr/>
          <p:nvPr/>
        </p:nvSpPr>
        <p:spPr>
          <a:xfrm rot="11556615">
            <a:off x="-4758417" y="6177280"/>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рямоугольник 8">
            <a:extLst>
              <a:ext uri="{FF2B5EF4-FFF2-40B4-BE49-F238E27FC236}">
                <a16:creationId xmlns="" xmlns:a16="http://schemas.microsoft.com/office/drawing/2014/main" id="{4A2545BE-69BD-48F9-9D42-517527151103}"/>
              </a:ext>
            </a:extLst>
          </p:cNvPr>
          <p:cNvSpPr/>
          <p:nvPr/>
        </p:nvSpPr>
        <p:spPr>
          <a:xfrm rot="11556615">
            <a:off x="3181623" y="-1993977"/>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Заголовок 15">
            <a:extLst>
              <a:ext uri="{FF2B5EF4-FFF2-40B4-BE49-F238E27FC236}">
                <a16:creationId xmlns="" xmlns:a16="http://schemas.microsoft.com/office/drawing/2014/main" id="{B42F2D42-DA87-4665-A0C7-BEDBE733ADBC}"/>
              </a:ext>
            </a:extLst>
          </p:cNvPr>
          <p:cNvSpPr txBox="1">
            <a:spLocks/>
          </p:cNvSpPr>
          <p:nvPr/>
        </p:nvSpPr>
        <p:spPr>
          <a:xfrm>
            <a:off x="5891842" y="112143"/>
            <a:ext cx="5920596" cy="15194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baseline="0">
                <a:solidFill>
                  <a:schemeClr val="tx1"/>
                </a:solidFill>
                <a:latin typeface="+mj-lt"/>
                <a:ea typeface="+mj-ea"/>
                <a:cs typeface="+mj-cs"/>
              </a:defRPr>
            </a:lvl1pPr>
          </a:lstStyle>
          <a:p>
            <a:r>
              <a:rPr lang="ru-RU" sz="4000" dirty="0" smtClean="0"/>
              <a:t>Дизайн макета ПО</a:t>
            </a:r>
            <a:endParaRPr lang="ru-RU" sz="4000" dirty="0"/>
          </a:p>
        </p:txBody>
      </p:sp>
      <p:pic>
        <p:nvPicPr>
          <p:cNvPr id="13" name="Рисунок 12"/>
          <p:cNvPicPr/>
          <p:nvPr/>
        </p:nvPicPr>
        <p:blipFill>
          <a:blip r:embed="rId4"/>
          <a:stretch>
            <a:fillRect/>
          </a:stretch>
        </p:blipFill>
        <p:spPr>
          <a:xfrm>
            <a:off x="5661953" y="2847530"/>
            <a:ext cx="5940425" cy="3729355"/>
          </a:xfrm>
          <a:prstGeom prst="rect">
            <a:avLst/>
          </a:prstGeom>
        </p:spPr>
      </p:pic>
    </p:spTree>
    <p:extLst>
      <p:ext uri="{BB962C8B-B14F-4D97-AF65-F5344CB8AC3E}">
        <p14:creationId xmlns:p14="http://schemas.microsoft.com/office/powerpoint/2010/main" val="3646165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Прямоугольник 11">
            <a:extLst>
              <a:ext uri="{FF2B5EF4-FFF2-40B4-BE49-F238E27FC236}">
                <a16:creationId xmlns="" xmlns:a16="http://schemas.microsoft.com/office/drawing/2014/main" id="{2DA66B09-2AA6-40A6-BE59-09A20CBCEC90}"/>
              </a:ext>
            </a:extLst>
          </p:cNvPr>
          <p:cNvSpPr/>
          <p:nvPr/>
        </p:nvSpPr>
        <p:spPr>
          <a:xfrm rot="235639">
            <a:off x="-325120" y="5902959"/>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TextBox 6">
            <a:extLst>
              <a:ext uri="{FF2B5EF4-FFF2-40B4-BE49-F238E27FC236}">
                <a16:creationId xmlns="" xmlns:a16="http://schemas.microsoft.com/office/drawing/2014/main" id="{4058C65C-646B-4845-8F66-1F47086F862F}"/>
              </a:ext>
            </a:extLst>
          </p:cNvPr>
          <p:cNvSpPr txBox="1"/>
          <p:nvPr/>
        </p:nvSpPr>
        <p:spPr>
          <a:xfrm>
            <a:off x="4774440" y="233320"/>
            <a:ext cx="10962640" cy="830997"/>
          </a:xfrm>
          <a:prstGeom prst="rect">
            <a:avLst/>
          </a:prstGeom>
          <a:noFill/>
        </p:spPr>
        <p:txBody>
          <a:bodyPr wrap="square" rtlCol="0">
            <a:spAutoFit/>
          </a:bodyPr>
          <a:lstStyle/>
          <a:p>
            <a:r>
              <a:rPr lang="ru-RU" sz="4800" b="1" dirty="0" smtClean="0">
                <a:latin typeface="Posterama (Заголовки)"/>
              </a:rPr>
              <a:t>Главное окно</a:t>
            </a:r>
            <a:endParaRPr lang="ru-RU" sz="4800" b="1" dirty="0">
              <a:latin typeface="Posterama (Заголовки)"/>
            </a:endParaRPr>
          </a:p>
        </p:txBody>
      </p:sp>
      <p:sp>
        <p:nvSpPr>
          <p:cNvPr id="13" name="Круг: прозрачная заливка 12">
            <a:extLst>
              <a:ext uri="{FF2B5EF4-FFF2-40B4-BE49-F238E27FC236}">
                <a16:creationId xmlns="" xmlns:a16="http://schemas.microsoft.com/office/drawing/2014/main" id="{20E80A2B-8EA8-405C-BB11-5E48C0D1366B}"/>
              </a:ext>
            </a:extLst>
          </p:cNvPr>
          <p:cNvSpPr/>
          <p:nvPr/>
        </p:nvSpPr>
        <p:spPr>
          <a:xfrm>
            <a:off x="7415183" y="-2944526"/>
            <a:ext cx="6681818" cy="3807866"/>
          </a:xfrm>
          <a:prstGeom prst="donu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3383" y="1187150"/>
            <a:ext cx="5225227" cy="34711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01689" y="2449902"/>
            <a:ext cx="5238671" cy="31572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84145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a:extLst>
              <a:ext uri="{FF2B5EF4-FFF2-40B4-BE49-F238E27FC236}">
                <a16:creationId xmlns="" xmlns:a16="http://schemas.microsoft.com/office/drawing/2014/main" id="{983BD8FD-1AD5-41F0-8B39-28CE44D131FF}"/>
              </a:ext>
            </a:extLst>
          </p:cNvPr>
          <p:cNvSpPr txBox="1"/>
          <p:nvPr/>
        </p:nvSpPr>
        <p:spPr>
          <a:xfrm>
            <a:off x="863600" y="241641"/>
            <a:ext cx="10962640" cy="830997"/>
          </a:xfrm>
          <a:prstGeom prst="rect">
            <a:avLst/>
          </a:prstGeom>
          <a:noFill/>
        </p:spPr>
        <p:txBody>
          <a:bodyPr wrap="square" rtlCol="0">
            <a:spAutoFit/>
          </a:bodyPr>
          <a:lstStyle/>
          <a:p>
            <a:r>
              <a:rPr lang="ru-RU" sz="4800" b="1" dirty="0" smtClean="0">
                <a:latin typeface="Posterama (Заголовки)"/>
              </a:rPr>
              <a:t>Окна регистрации</a:t>
            </a:r>
            <a:endParaRPr lang="ru-RU" sz="4800" b="1" dirty="0">
              <a:latin typeface="Posterama (Заголовки)"/>
            </a:endParaRPr>
          </a:p>
        </p:txBody>
      </p:sp>
      <p:sp>
        <p:nvSpPr>
          <p:cNvPr id="2" name="Прямоугольник 1">
            <a:extLst>
              <a:ext uri="{FF2B5EF4-FFF2-40B4-BE49-F238E27FC236}">
                <a16:creationId xmlns="" xmlns:a16="http://schemas.microsoft.com/office/drawing/2014/main" id="{6AC7E767-7DDC-48F4-98DC-9E8B5FE033D2}"/>
              </a:ext>
            </a:extLst>
          </p:cNvPr>
          <p:cNvSpPr/>
          <p:nvPr/>
        </p:nvSpPr>
        <p:spPr>
          <a:xfrm rot="235639">
            <a:off x="-325120" y="5902959"/>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Круг: прозрачная заливка 5">
            <a:extLst>
              <a:ext uri="{FF2B5EF4-FFF2-40B4-BE49-F238E27FC236}">
                <a16:creationId xmlns="" xmlns:a16="http://schemas.microsoft.com/office/drawing/2014/main" id="{246EFA7B-6AF0-4F17-81C8-301D99CFACE2}"/>
              </a:ext>
            </a:extLst>
          </p:cNvPr>
          <p:cNvSpPr/>
          <p:nvPr/>
        </p:nvSpPr>
        <p:spPr>
          <a:xfrm>
            <a:off x="7415183" y="-2944526"/>
            <a:ext cx="6681818" cy="3807866"/>
          </a:xfrm>
          <a:prstGeom prst="donu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2928" y="1147314"/>
            <a:ext cx="5652011" cy="37266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188" y="1984075"/>
            <a:ext cx="5031291" cy="36883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66416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a:extLst>
              <a:ext uri="{FF2B5EF4-FFF2-40B4-BE49-F238E27FC236}">
                <a16:creationId xmlns="" xmlns:a16="http://schemas.microsoft.com/office/drawing/2014/main" id="{983BD8FD-1AD5-41F0-8B39-28CE44D131FF}"/>
              </a:ext>
            </a:extLst>
          </p:cNvPr>
          <p:cNvSpPr txBox="1"/>
          <p:nvPr/>
        </p:nvSpPr>
        <p:spPr>
          <a:xfrm>
            <a:off x="363268" y="155377"/>
            <a:ext cx="10962640" cy="830997"/>
          </a:xfrm>
          <a:prstGeom prst="rect">
            <a:avLst/>
          </a:prstGeom>
          <a:noFill/>
        </p:spPr>
        <p:txBody>
          <a:bodyPr wrap="square" rtlCol="0">
            <a:spAutoFit/>
          </a:bodyPr>
          <a:lstStyle/>
          <a:p>
            <a:r>
              <a:rPr lang="ru-RU" sz="4800" b="1" dirty="0" smtClean="0">
                <a:latin typeface="Posterama (Заголовки)"/>
              </a:rPr>
              <a:t>Окно пользователя</a:t>
            </a:r>
            <a:endParaRPr lang="ru-RU" sz="4800" b="1" dirty="0">
              <a:latin typeface="Posterama (Заголовки)"/>
            </a:endParaRPr>
          </a:p>
        </p:txBody>
      </p:sp>
      <p:sp>
        <p:nvSpPr>
          <p:cNvPr id="2" name="Прямоугольник 1">
            <a:extLst>
              <a:ext uri="{FF2B5EF4-FFF2-40B4-BE49-F238E27FC236}">
                <a16:creationId xmlns="" xmlns:a16="http://schemas.microsoft.com/office/drawing/2014/main" id="{6AC7E767-7DDC-48F4-98DC-9E8B5FE033D2}"/>
              </a:ext>
            </a:extLst>
          </p:cNvPr>
          <p:cNvSpPr/>
          <p:nvPr/>
        </p:nvSpPr>
        <p:spPr>
          <a:xfrm rot="235639">
            <a:off x="-325120" y="5902959"/>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7940" y="1002713"/>
            <a:ext cx="5597967" cy="35105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4183" y="3554083"/>
            <a:ext cx="5541817" cy="32364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39777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 xmlns:a16="http://schemas.microsoft.com/office/drawing/2014/main" id="{6AC7E767-7DDC-48F4-98DC-9E8B5FE033D2}"/>
              </a:ext>
            </a:extLst>
          </p:cNvPr>
          <p:cNvSpPr/>
          <p:nvPr/>
        </p:nvSpPr>
        <p:spPr>
          <a:xfrm rot="235639">
            <a:off x="-325120" y="5902959"/>
            <a:ext cx="12842240" cy="1910080"/>
          </a:xfrm>
          <a:prstGeom prst="rect">
            <a:avLst/>
          </a:prstGeom>
          <a:solidFill>
            <a:srgbClr val="E8BA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TextBox 31">
            <a:extLst>
              <a:ext uri="{FF2B5EF4-FFF2-40B4-BE49-F238E27FC236}">
                <a16:creationId xmlns="" xmlns:a16="http://schemas.microsoft.com/office/drawing/2014/main" id="{983BD8FD-1AD5-41F0-8B39-28CE44D131FF}"/>
              </a:ext>
            </a:extLst>
          </p:cNvPr>
          <p:cNvSpPr txBox="1"/>
          <p:nvPr/>
        </p:nvSpPr>
        <p:spPr>
          <a:xfrm>
            <a:off x="3461209" y="172628"/>
            <a:ext cx="10962640" cy="830997"/>
          </a:xfrm>
          <a:prstGeom prst="rect">
            <a:avLst/>
          </a:prstGeom>
          <a:noFill/>
        </p:spPr>
        <p:txBody>
          <a:bodyPr wrap="square" rtlCol="0">
            <a:spAutoFit/>
          </a:bodyPr>
          <a:lstStyle/>
          <a:p>
            <a:r>
              <a:rPr lang="ru-RU" sz="4800" b="1" dirty="0" smtClean="0">
                <a:latin typeface="Posterama (Заголовки)"/>
              </a:rPr>
              <a:t>Окно сотрудника</a:t>
            </a:r>
            <a:endParaRPr lang="ru-RU" sz="4800" b="1" dirty="0">
              <a:latin typeface="Posterama (Заголовки)"/>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514" y="1236538"/>
            <a:ext cx="5505739" cy="34476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7118" y="2294626"/>
            <a:ext cx="5250148" cy="3170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866999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Эркер">
  <a:themeElements>
    <a:clrScheme name="Эркер">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Эркер">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Эркер">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Perspective</Template>
  <TotalTime>301</TotalTime>
  <Words>146</Words>
  <Application>Microsoft Office PowerPoint</Application>
  <PresentationFormat>Произвольный</PresentationFormat>
  <Paragraphs>35</Paragraphs>
  <Slides>10</Slides>
  <Notes>6</Notes>
  <HiddenSlides>0</HiddenSlides>
  <MMClips>0</MMClips>
  <ScaleCrop>false</ScaleCrop>
  <HeadingPairs>
    <vt:vector size="4" baseType="variant">
      <vt:variant>
        <vt:lpstr>Тема</vt:lpstr>
      </vt:variant>
      <vt:variant>
        <vt:i4>1</vt:i4>
      </vt:variant>
      <vt:variant>
        <vt:lpstr>Заголовки слайдов</vt:lpstr>
      </vt:variant>
      <vt:variant>
        <vt:i4>10</vt:i4>
      </vt:variant>
    </vt:vector>
  </HeadingPairs>
  <TitlesOfParts>
    <vt:vector size="11" baseType="lpstr">
      <vt:lpstr>Эркер</vt:lpstr>
      <vt:lpstr>Министерство образования Тульской области Государственное профессиональное образовательное учреждение  Тульской области    «Донской политехнический колледж»     Разработка Информационной системы учета палеонтологического музея современной истории «Тирекс»   Курсовая работа МДК 02.01  «Технология разработки программного обеспечения»  </vt:lpstr>
      <vt:lpstr>Введение</vt:lpstr>
      <vt:lpstr>Разработка технического проекта</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Министерство образования Тульской области Государственное профессиональное образовательное учреждение  Тульской области    «Донской колледж информационных технологий»     РАЗРАБОТКА ПРОГРАММНОГО ОБЕСПЕЧЕНИЯ АВТОМАТИЗАЦИИ ПРОЦЕССА РАБОТЫ АДМИНИСТРАЦИИ Г. ДОНСКОЙ  Курсовая работа МДК 02.01  «Технология разработки программного обеспечения»  </dc:title>
  <dc:creator>Елизавета</dc:creator>
  <cp:lastModifiedBy>Даниил Лавров</cp:lastModifiedBy>
  <cp:revision>14</cp:revision>
  <dcterms:created xsi:type="dcterms:W3CDTF">2021-12-21T17:54:51Z</dcterms:created>
  <dcterms:modified xsi:type="dcterms:W3CDTF">2022-12-26T05:28:44Z</dcterms:modified>
</cp:coreProperties>
</file>

<file path=docProps/thumbnail.jpeg>
</file>